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lexandria Light"/>
      <p:regular r:id="rId18"/>
      <p:bold r:id="rId19"/>
    </p:embeddedFont>
    <p:embeddedFont>
      <p:font typeface="Lexend SemiBold"/>
      <p:regular r:id="rId20"/>
      <p:bold r:id="rId21"/>
    </p:embeddedFont>
    <p:embeddedFont>
      <p:font typeface="Lexend Light"/>
      <p:regular r:id="rId22"/>
      <p:bold r:id="rId23"/>
    </p:embeddedFont>
    <p:embeddedFont>
      <p:font typeface="Lexend Medium"/>
      <p:regular r:id="rId24"/>
      <p:bold r:id="rId25"/>
    </p:embeddedFont>
    <p:embeddedFont>
      <p:font typeface="Alexandria SemiBold"/>
      <p:regular r:id="rId26"/>
      <p:bold r:id="rId27"/>
    </p:embeddedFont>
    <p:embeddedFont>
      <p:font typeface="Alexandria Black"/>
      <p:bold r:id="rId28"/>
    </p:embeddedFont>
    <p:embeddedFont>
      <p:font typeface="Alexandria"/>
      <p:regular r:id="rId29"/>
      <p:bold r:id="rId30"/>
    </p:embeddedFont>
    <p:embeddedFont>
      <p:font typeface="Lexend"/>
      <p:regular r:id="rId31"/>
      <p:bold r:id="rId32"/>
    </p:embeddedFont>
    <p:embeddedFont>
      <p:font typeface="Lexend ExtraLigh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regular.fntdata"/><Relationship Id="rId30" Type="http://schemas.openxmlformats.org/officeDocument/2006/relationships/font" Target="fonts/Alexandria-bold.fntdata"/><Relationship Id="rId33" Type="http://schemas.openxmlformats.org/officeDocument/2006/relationships/font" Target="fonts/LexendExtraLight-regular.fntdata"/><Relationship Id="rId32" Type="http://schemas.openxmlformats.org/officeDocument/2006/relationships/font" Target="fonts/Lexend-bold.fntdata"/><Relationship Id="rId34" Type="http://schemas.openxmlformats.org/officeDocument/2006/relationships/font" Target="fonts/LexendExtraLight-bold.fntdata"/><Relationship Id="rId20" Type="http://schemas.openxmlformats.org/officeDocument/2006/relationships/font" Target="fonts/LexendSemiBold-regular.fntdata"/><Relationship Id="rId22" Type="http://schemas.openxmlformats.org/officeDocument/2006/relationships/font" Target="fonts/LexendLight-regular.fntdata"/><Relationship Id="rId21" Type="http://schemas.openxmlformats.org/officeDocument/2006/relationships/font" Target="fonts/LexendSemiBold-bold.fntdata"/><Relationship Id="rId24" Type="http://schemas.openxmlformats.org/officeDocument/2006/relationships/font" Target="fonts/LexendMedium-regular.fntdata"/><Relationship Id="rId23" Type="http://schemas.openxmlformats.org/officeDocument/2006/relationships/font" Target="fonts/LexendLight-bold.fntdata"/><Relationship Id="rId26" Type="http://schemas.openxmlformats.org/officeDocument/2006/relationships/font" Target="fonts/AlexandriaSemiBold-regular.fntdata"/><Relationship Id="rId25" Type="http://schemas.openxmlformats.org/officeDocument/2006/relationships/font" Target="fonts/LexendMedium-bold.fntdata"/><Relationship Id="rId28" Type="http://schemas.openxmlformats.org/officeDocument/2006/relationships/font" Target="fonts/AlexandriaBlack-bold.fntdata"/><Relationship Id="rId27" Type="http://schemas.openxmlformats.org/officeDocument/2006/relationships/font" Target="fonts/AlexandriaSemiBold-bold.fntdata"/><Relationship Id="rId29" Type="http://schemas.openxmlformats.org/officeDocument/2006/relationships/font" Target="fonts/Alexandri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lexandriaLight-bold.fntdata"/><Relationship Id="rId18" Type="http://schemas.openxmlformats.org/officeDocument/2006/relationships/font" Target="fonts/Alexandria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6681c46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6681c46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6681c463fa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6681c463fa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a77912a7a6_3_4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a77912a7a6_3_4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6681c463fa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6681c463fa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77912a7a6_3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a77912a7a6_3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6681c463fa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6681c463fa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a77912a7a6_3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a77912a7a6_3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6681c463fa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6681c463fa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a68c2906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a68c2906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a6965fd2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a6965fd2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a6965fd2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a6965fd2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9e9bc6be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9e9bc6be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 Alt 1">
  <p:cSld name="CUSTOM_3_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8884650" y="4892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8924402" y="1938950"/>
            <a:ext cx="0" cy="3198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 rot="10800000">
            <a:off x="8884650" y="4663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>
            <a:off x="8884650" y="442902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>
            <a:off x="8884650" y="419919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/>
          <p:nvPr/>
        </p:nvSpPr>
        <p:spPr>
          <a:xfrm rot="10800000">
            <a:off x="8884650" y="39610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>
            <a:off x="8884650" y="373120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>
            <a:off x="8884650" y="349720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>
            <a:off x="8884650" y="326738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19;p2"/>
          <p:cNvSpPr/>
          <p:nvPr/>
        </p:nvSpPr>
        <p:spPr>
          <a:xfrm rot="10800000">
            <a:off x="8884650" y="303336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2"/>
          <p:cNvSpPr/>
          <p:nvPr/>
        </p:nvSpPr>
        <p:spPr>
          <a:xfrm rot="10800000">
            <a:off x="8884650" y="27993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2"/>
          <p:cNvSpPr/>
          <p:nvPr/>
        </p:nvSpPr>
        <p:spPr>
          <a:xfrm rot="10800000">
            <a:off x="8884650" y="256954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2"/>
          <p:cNvSpPr/>
          <p:nvPr/>
        </p:nvSpPr>
        <p:spPr>
          <a:xfrm rot="10800000">
            <a:off x="8884650" y="23313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" name="Google Shape;23;p2"/>
          <p:cNvSpPr/>
          <p:nvPr/>
        </p:nvSpPr>
        <p:spPr>
          <a:xfrm rot="10800000">
            <a:off x="8884650" y="210155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" name="Google Shape;24;p2"/>
          <p:cNvCxnSpPr/>
          <p:nvPr/>
        </p:nvCxnSpPr>
        <p:spPr>
          <a:xfrm>
            <a:off x="64800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134125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"/>
          <p:cNvSpPr/>
          <p:nvPr/>
        </p:nvSpPr>
        <p:spPr>
          <a:xfrm rot="10800000">
            <a:off x="8884650" y="2324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" name="Google Shape;27;p2"/>
          <p:cNvSpPr/>
          <p:nvPr/>
        </p:nvSpPr>
        <p:spPr>
          <a:xfrm rot="10800000">
            <a:off x="8884650" y="2095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03275" y="2071100"/>
            <a:ext cx="69300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exandria Black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2">
            <a:alphaModFix/>
          </a:blip>
          <a:srcRect b="59820" l="0" r="89" t="1549"/>
          <a:stretch/>
        </p:blipFill>
        <p:spPr>
          <a:xfrm>
            <a:off x="-5900" y="0"/>
            <a:ext cx="9151800" cy="19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8325"/>
            <a:ext cx="9155798" cy="19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points to a whiteboard while talking to a room full of colleagues. " id="31" name="Google Shape;31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-11100"/>
            <a:ext cx="9155798" cy="19487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">
  <p:cSld name="CUSTOM_17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11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11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11"/>
          <p:cNvSpPr txBox="1"/>
          <p:nvPr>
            <p:ph idx="2" type="subTitle"/>
          </p:nvPr>
        </p:nvSpPr>
        <p:spPr>
          <a:xfrm>
            <a:off x="645687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11"/>
          <p:cNvSpPr txBox="1"/>
          <p:nvPr>
            <p:ph idx="3" type="subTitle"/>
          </p:nvPr>
        </p:nvSpPr>
        <p:spPr>
          <a:xfrm>
            <a:off x="512600" y="1839000"/>
            <a:ext cx="2961900" cy="305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9" name="Google Shape;349;p11"/>
          <p:cNvSpPr txBox="1"/>
          <p:nvPr>
            <p:ph idx="4" type="subTitle"/>
          </p:nvPr>
        </p:nvSpPr>
        <p:spPr>
          <a:xfrm>
            <a:off x="6665125" y="295825"/>
            <a:ext cx="1999200" cy="717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11"/>
          <p:cNvSpPr txBox="1"/>
          <p:nvPr>
            <p:ph type="ctrTitle"/>
          </p:nvPr>
        </p:nvSpPr>
        <p:spPr>
          <a:xfrm>
            <a:off x="403275" y="313225"/>
            <a:ext cx="62472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1"/>
          <p:cNvSpPr txBox="1"/>
          <p:nvPr>
            <p:ph idx="5" type="subTitle"/>
          </p:nvPr>
        </p:nvSpPr>
        <p:spPr>
          <a:xfrm>
            <a:off x="512600" y="13071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11"/>
          <p:cNvSpPr txBox="1"/>
          <p:nvPr>
            <p:ph idx="6" type="subTitle"/>
          </p:nvPr>
        </p:nvSpPr>
        <p:spPr>
          <a:xfrm>
            <a:off x="512600" y="2715295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3" name="Google Shape;353;p11"/>
          <p:cNvSpPr txBox="1"/>
          <p:nvPr>
            <p:ph idx="7" type="subTitle"/>
          </p:nvPr>
        </p:nvSpPr>
        <p:spPr>
          <a:xfrm>
            <a:off x="512600" y="21834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11"/>
          <p:cNvSpPr txBox="1"/>
          <p:nvPr>
            <p:ph idx="8" type="subTitle"/>
          </p:nvPr>
        </p:nvSpPr>
        <p:spPr>
          <a:xfrm>
            <a:off x="512600" y="3605552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5" name="Google Shape;355;p11"/>
          <p:cNvSpPr txBox="1"/>
          <p:nvPr>
            <p:ph idx="9" type="subTitle"/>
          </p:nvPr>
        </p:nvSpPr>
        <p:spPr>
          <a:xfrm>
            <a:off x="512600" y="3063525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">
  <p:cSld name="CUSTOM_25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/>
          <p:nvPr>
            <p:ph idx="2" type="pic"/>
          </p:nvPr>
        </p:nvSpPr>
        <p:spPr>
          <a:xfrm>
            <a:off x="3717525" y="50"/>
            <a:ext cx="54264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9" name="Google Shape;359;p12"/>
          <p:cNvCxnSpPr/>
          <p:nvPr/>
        </p:nvCxnSpPr>
        <p:spPr>
          <a:xfrm rot="10800000">
            <a:off x="3658750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2"/>
          <p:cNvCxnSpPr/>
          <p:nvPr/>
        </p:nvCxnSpPr>
        <p:spPr>
          <a:xfrm rot="10800000">
            <a:off x="3589425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12"/>
          <p:cNvSpPr/>
          <p:nvPr/>
        </p:nvSpPr>
        <p:spPr>
          <a:xfrm>
            <a:off x="-45675" y="1027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2" name="Google Shape;362;p12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2"/>
          <p:cNvSpPr/>
          <p:nvPr/>
        </p:nvSpPr>
        <p:spPr>
          <a:xfrm>
            <a:off x="-45675" y="33257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-45675" y="5665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-45675" y="79640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-45675" y="10345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-45675" y="126439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-45675" y="149839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-45675" y="172821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-45675" y="196223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-45675" y="21962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-45675" y="242606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-45675" y="265587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-45675" y="288569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-47475" y="311115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-47475" y="333660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-45675" y="355120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-45675" y="378102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-45675" y="401919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-45675" y="424901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-45675" y="448301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-45675" y="471284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-45675" y="494685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12"/>
          <p:cNvSpPr txBox="1"/>
          <p:nvPr>
            <p:ph type="ctrTitle"/>
          </p:nvPr>
        </p:nvSpPr>
        <p:spPr>
          <a:xfrm>
            <a:off x="373950" y="2935275"/>
            <a:ext cx="2341500" cy="17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12"/>
          <p:cNvSpPr txBox="1"/>
          <p:nvPr>
            <p:ph idx="3" type="title"/>
          </p:nvPr>
        </p:nvSpPr>
        <p:spPr>
          <a:xfrm>
            <a:off x="373950" y="356475"/>
            <a:ext cx="2341500" cy="13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6" name="Google Shape;3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CUSTOM_23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13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13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" name="Google Shape;390;p13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391" name="Google Shape;391;p1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13" name="Google Shape;413;p13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13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13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3"/>
          <p:cNvSpPr txBox="1"/>
          <p:nvPr>
            <p:ph idx="2" type="title"/>
          </p:nvPr>
        </p:nvSpPr>
        <p:spPr>
          <a:xfrm>
            <a:off x="50649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7" name="Google Shape;417;p13"/>
          <p:cNvSpPr txBox="1"/>
          <p:nvPr>
            <p:ph idx="3" type="title"/>
          </p:nvPr>
        </p:nvSpPr>
        <p:spPr>
          <a:xfrm>
            <a:off x="5064975" y="1013500"/>
            <a:ext cx="3171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18" name="Google Shape;418;p13"/>
          <p:cNvSpPr/>
          <p:nvPr>
            <p:ph idx="4" type="pic"/>
          </p:nvPr>
        </p:nvSpPr>
        <p:spPr>
          <a:xfrm>
            <a:off x="0" y="50"/>
            <a:ext cx="46773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CUSTOM_22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"/>
          <p:cNvSpPr/>
          <p:nvPr/>
        </p:nvSpPr>
        <p:spPr>
          <a:xfrm>
            <a:off x="0" y="0"/>
            <a:ext cx="3556375" cy="2726050"/>
          </a:xfrm>
          <a:custGeom>
            <a:rect b="b" l="l" r="r" t="t"/>
            <a:pathLst>
              <a:path extrusionOk="0" h="109042" w="142255">
                <a:moveTo>
                  <a:pt x="142255" y="0"/>
                </a:moveTo>
                <a:lnTo>
                  <a:pt x="142255" y="30567"/>
                </a:lnTo>
                <a:lnTo>
                  <a:pt x="57901" y="30567"/>
                </a:lnTo>
                <a:lnTo>
                  <a:pt x="57901" y="109042"/>
                </a:lnTo>
                <a:lnTo>
                  <a:pt x="0" y="109042"/>
                </a:lnTo>
                <a:lnTo>
                  <a:pt x="0" y="2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cxnSp>
        <p:nvCxnSpPr>
          <p:cNvPr id="422" name="Google Shape;422;p14"/>
          <p:cNvCxnSpPr/>
          <p:nvPr/>
        </p:nvCxnSpPr>
        <p:spPr>
          <a:xfrm>
            <a:off x="-2125" y="3932775"/>
            <a:ext cx="9127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14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14"/>
          <p:cNvSpPr/>
          <p:nvPr/>
        </p:nvSpPr>
        <p:spPr>
          <a:xfrm>
            <a:off x="-35239" y="205725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-35239" y="43972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-35239" y="66955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-35239" y="90771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-35239" y="1137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-35239" y="1371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-35239" y="160136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-35239" y="1835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14"/>
          <p:cNvSpPr/>
          <p:nvPr/>
        </p:nvSpPr>
        <p:spPr>
          <a:xfrm>
            <a:off x="-35239" y="2069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-35239" y="229920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14"/>
          <p:cNvSpPr/>
          <p:nvPr/>
        </p:nvSpPr>
        <p:spPr>
          <a:xfrm>
            <a:off x="-35239" y="2537369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-35239" y="276719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-36950" y="299264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-36950" y="321809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-35239" y="343269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35239" y="3662522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-35239" y="413051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-35239" y="436451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-35239" y="4594337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-35239" y="4828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-35239" y="5062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p14"/>
          <p:cNvSpPr txBox="1"/>
          <p:nvPr>
            <p:ph type="ctrTitle"/>
          </p:nvPr>
        </p:nvSpPr>
        <p:spPr>
          <a:xfrm>
            <a:off x="389575" y="2192625"/>
            <a:ext cx="31755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14"/>
          <p:cNvSpPr txBox="1"/>
          <p:nvPr>
            <p:ph idx="2" type="ctrTitle"/>
          </p:nvPr>
        </p:nvSpPr>
        <p:spPr>
          <a:xfrm>
            <a:off x="2653850" y="386625"/>
            <a:ext cx="16395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14"/>
          <p:cNvSpPr txBox="1"/>
          <p:nvPr>
            <p:ph idx="3" type="ctrTitle"/>
          </p:nvPr>
        </p:nvSpPr>
        <p:spPr>
          <a:xfrm>
            <a:off x="6091950" y="4073500"/>
            <a:ext cx="16395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14"/>
          <p:cNvSpPr/>
          <p:nvPr>
            <p:ph idx="4" type="pic"/>
          </p:nvPr>
        </p:nvSpPr>
        <p:spPr>
          <a:xfrm>
            <a:off x="4434200" y="482600"/>
            <a:ext cx="4709700" cy="28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49" name="Google Shape;449;p14"/>
          <p:cNvSpPr/>
          <p:nvPr>
            <p:ph idx="5" type="pic"/>
          </p:nvPr>
        </p:nvSpPr>
        <p:spPr>
          <a:xfrm>
            <a:off x="3565050" y="1963225"/>
            <a:ext cx="2287800" cy="3180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0" name="Google Shape;45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29">
    <p:bg>
      <p:bgPr>
        <a:solidFill>
          <a:schemeClr val="accent4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"/>
          <p:cNvSpPr txBox="1"/>
          <p:nvPr>
            <p:ph type="title"/>
          </p:nvPr>
        </p:nvSpPr>
        <p:spPr>
          <a:xfrm>
            <a:off x="4102975" y="345250"/>
            <a:ext cx="47754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53" name="Google Shape;453;p15"/>
          <p:cNvSpPr txBox="1"/>
          <p:nvPr>
            <p:ph idx="1" type="subTitle"/>
          </p:nvPr>
        </p:nvSpPr>
        <p:spPr>
          <a:xfrm>
            <a:off x="4249200" y="22771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2" type="subTitle"/>
          </p:nvPr>
        </p:nvSpPr>
        <p:spPr>
          <a:xfrm>
            <a:off x="4249200" y="315847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5" name="Google Shape;455;p15"/>
          <p:cNvSpPr txBox="1"/>
          <p:nvPr>
            <p:ph idx="3" type="subTitle"/>
          </p:nvPr>
        </p:nvSpPr>
        <p:spPr>
          <a:xfrm>
            <a:off x="4249200" y="40692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6" name="Google Shape;456;p15"/>
          <p:cNvSpPr/>
          <p:nvPr>
            <p:ph idx="4" type="pic"/>
          </p:nvPr>
        </p:nvSpPr>
        <p:spPr>
          <a:xfrm>
            <a:off x="0" y="0"/>
            <a:ext cx="3696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7" name="Google Shape;4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CUSTOM_24"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6"/>
          <p:cNvGrpSpPr/>
          <p:nvPr/>
        </p:nvGrpSpPr>
        <p:grpSpPr>
          <a:xfrm rot="10800000">
            <a:off x="3586702" y="105475"/>
            <a:ext cx="176172" cy="4914850"/>
            <a:chOff x="-30475" y="94400"/>
            <a:chExt cx="142800" cy="4914850"/>
          </a:xfrm>
        </p:grpSpPr>
        <p:sp>
          <p:nvSpPr>
            <p:cNvPr id="460" name="Google Shape;460;p16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82" name="Google Shape;482;p16"/>
          <p:cNvCxnSpPr/>
          <p:nvPr/>
        </p:nvCxnSpPr>
        <p:spPr>
          <a:xfrm>
            <a:off x="3742725" y="-43050"/>
            <a:ext cx="0" cy="52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16"/>
          <p:cNvSpPr txBox="1"/>
          <p:nvPr>
            <p:ph type="ctrTitle"/>
          </p:nvPr>
        </p:nvSpPr>
        <p:spPr>
          <a:xfrm>
            <a:off x="4151575" y="361300"/>
            <a:ext cx="43335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16"/>
          <p:cNvSpPr txBox="1"/>
          <p:nvPr>
            <p:ph idx="1" type="subTitle"/>
          </p:nvPr>
        </p:nvSpPr>
        <p:spPr>
          <a:xfrm>
            <a:off x="4151575" y="2693925"/>
            <a:ext cx="38211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2" type="subTitle"/>
          </p:nvPr>
        </p:nvSpPr>
        <p:spPr>
          <a:xfrm>
            <a:off x="4151575" y="3427675"/>
            <a:ext cx="3821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6"/>
          <p:cNvSpPr txBox="1"/>
          <p:nvPr>
            <p:ph idx="3" type="subTitle"/>
          </p:nvPr>
        </p:nvSpPr>
        <p:spPr>
          <a:xfrm>
            <a:off x="4151575" y="3758225"/>
            <a:ext cx="382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16"/>
          <p:cNvSpPr/>
          <p:nvPr>
            <p:ph idx="4" type="pic"/>
          </p:nvPr>
        </p:nvSpPr>
        <p:spPr>
          <a:xfrm>
            <a:off x="0" y="0"/>
            <a:ext cx="36144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88" name="Google Shape;4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19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7"/>
          <p:cNvPicPr preferRelativeResize="0"/>
          <p:nvPr/>
        </p:nvPicPr>
        <p:blipFill rotWithShape="1">
          <a:blip r:embed="rId2">
            <a:alphaModFix amt="13000"/>
          </a:blip>
          <a:srcRect b="15408" l="8323" r="12781" t="18005"/>
          <a:stretch/>
        </p:blipFill>
        <p:spPr>
          <a:xfrm>
            <a:off x="82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rot="10800000">
            <a:off x="136143" y="4912883"/>
            <a:ext cx="8875307" cy="265133"/>
            <a:chOff x="47501" y="4907950"/>
            <a:chExt cx="8875307" cy="291900"/>
          </a:xfrm>
        </p:grpSpPr>
        <p:sp>
          <p:nvSpPr>
            <p:cNvPr id="492" name="Google Shape;492;p1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 rot="-5400000">
              <a:off x="-654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 rot="-5400000">
              <a:off x="1643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 rot="-5400000">
              <a:off x="3983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 rot="-5400000">
              <a:off x="6323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 rot="-5400000">
              <a:off x="8622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 rot="-5400000">
              <a:off x="11003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 rot="-5400000">
              <a:off x="13302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 rot="-5400000">
              <a:off x="15538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 rot="-5400000">
              <a:off x="17793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531" name="Google Shape;531;p17"/>
          <p:cNvCxnSpPr/>
          <p:nvPr/>
        </p:nvCxnSpPr>
        <p:spPr>
          <a:xfrm rot="10800000">
            <a:off x="150" y="4944075"/>
            <a:ext cx="9147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17"/>
          <p:cNvSpPr txBox="1"/>
          <p:nvPr>
            <p:ph type="ctrTitle"/>
          </p:nvPr>
        </p:nvSpPr>
        <p:spPr>
          <a:xfrm>
            <a:off x="4651200" y="3247750"/>
            <a:ext cx="2133000" cy="15615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17"/>
          <p:cNvSpPr txBox="1"/>
          <p:nvPr>
            <p:ph idx="2" type="ctrTitle"/>
          </p:nvPr>
        </p:nvSpPr>
        <p:spPr>
          <a:xfrm>
            <a:off x="394350" y="361300"/>
            <a:ext cx="6115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17"/>
          <p:cNvSpPr/>
          <p:nvPr>
            <p:ph idx="3" type="pic"/>
          </p:nvPr>
        </p:nvSpPr>
        <p:spPr>
          <a:xfrm>
            <a:off x="7040513" y="3285600"/>
            <a:ext cx="1484700" cy="1857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35" name="Google Shape;53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5">
  <p:cSld name="CUSTOM_18">
    <p:bg>
      <p:bgPr>
        <a:solidFill>
          <a:schemeClr val="dk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8"/>
          <p:cNvPicPr preferRelativeResize="0"/>
          <p:nvPr/>
        </p:nvPicPr>
        <p:blipFill rotWithShape="1">
          <a:blip r:embed="rId2">
            <a:alphaModFix amt="15000"/>
          </a:blip>
          <a:srcRect b="7797" l="0" r="0" t="7804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/>
          <p:nvPr/>
        </p:nvSpPr>
        <p:spPr>
          <a:xfrm>
            <a:off x="0" y="4783450"/>
            <a:ext cx="1631225" cy="374750"/>
          </a:xfrm>
          <a:custGeom>
            <a:rect b="b" l="l" r="r" t="t"/>
            <a:pathLst>
              <a:path extrusionOk="0" h="14990" w="65249">
                <a:moveTo>
                  <a:pt x="0" y="0"/>
                </a:moveTo>
                <a:lnTo>
                  <a:pt x="65249" y="0"/>
                </a:lnTo>
                <a:lnTo>
                  <a:pt x="65249" y="1499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8"/>
          <p:cNvSpPr/>
          <p:nvPr/>
        </p:nvSpPr>
        <p:spPr>
          <a:xfrm>
            <a:off x="0" y="1337300"/>
            <a:ext cx="2601150" cy="3196325"/>
          </a:xfrm>
          <a:custGeom>
            <a:rect b="b" l="l" r="r" t="t"/>
            <a:pathLst>
              <a:path extrusionOk="0" h="127853" w="104046">
                <a:moveTo>
                  <a:pt x="0" y="84354"/>
                </a:moveTo>
                <a:lnTo>
                  <a:pt x="16459" y="84354"/>
                </a:lnTo>
                <a:lnTo>
                  <a:pt x="16459" y="127853"/>
                </a:lnTo>
                <a:lnTo>
                  <a:pt x="57313" y="127853"/>
                </a:lnTo>
                <a:lnTo>
                  <a:pt x="57313" y="83766"/>
                </a:lnTo>
                <a:lnTo>
                  <a:pt x="104046" y="83766"/>
                </a:lnTo>
                <a:lnTo>
                  <a:pt x="104046" y="43206"/>
                </a:lnTo>
                <a:lnTo>
                  <a:pt x="57313" y="43206"/>
                </a:lnTo>
                <a:lnTo>
                  <a:pt x="57313" y="0"/>
                </a:lnTo>
                <a:lnTo>
                  <a:pt x="16459" y="0"/>
                </a:lnTo>
                <a:lnTo>
                  <a:pt x="16459" y="43500"/>
                </a:lnTo>
                <a:lnTo>
                  <a:pt x="0" y="435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8"/>
          <p:cNvSpPr/>
          <p:nvPr/>
        </p:nvSpPr>
        <p:spPr>
          <a:xfrm>
            <a:off x="-7350" y="0"/>
            <a:ext cx="3027325" cy="1491625"/>
          </a:xfrm>
          <a:custGeom>
            <a:rect b="b" l="l" r="r" t="t"/>
            <a:pathLst>
              <a:path extrusionOk="0" h="59665" w="121093">
                <a:moveTo>
                  <a:pt x="0" y="54668"/>
                </a:moveTo>
                <a:lnTo>
                  <a:pt x="38797" y="17341"/>
                </a:lnTo>
                <a:lnTo>
                  <a:pt x="83766" y="59665"/>
                </a:lnTo>
                <a:lnTo>
                  <a:pt x="121093" y="20280"/>
                </a:lnTo>
                <a:lnTo>
                  <a:pt x="99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41" name="Google Shape;541;p18"/>
          <p:cNvCxnSpPr/>
          <p:nvPr/>
        </p:nvCxnSpPr>
        <p:spPr>
          <a:xfrm>
            <a:off x="3004700" y="240410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18"/>
          <p:cNvCxnSpPr/>
          <p:nvPr/>
        </p:nvCxnSpPr>
        <p:spPr>
          <a:xfrm>
            <a:off x="3004700" y="343125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18"/>
          <p:cNvSpPr txBox="1"/>
          <p:nvPr>
            <p:ph type="ctrTitle"/>
          </p:nvPr>
        </p:nvSpPr>
        <p:spPr>
          <a:xfrm>
            <a:off x="3004700" y="1281450"/>
            <a:ext cx="5529300" cy="1002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4" name="Google Shape;544;p18"/>
          <p:cNvSpPr txBox="1"/>
          <p:nvPr>
            <p:ph idx="2" type="ctrTitle"/>
          </p:nvPr>
        </p:nvSpPr>
        <p:spPr>
          <a:xfrm>
            <a:off x="3004700" y="2404100"/>
            <a:ext cx="5382000" cy="1002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5" name="Google Shape;545;p18"/>
          <p:cNvSpPr txBox="1"/>
          <p:nvPr>
            <p:ph idx="3" type="ctrTitle"/>
          </p:nvPr>
        </p:nvSpPr>
        <p:spPr>
          <a:xfrm>
            <a:off x="3004700" y="3647175"/>
            <a:ext cx="5382000" cy="12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6" name="Google Shape;546;p18"/>
          <p:cNvSpPr/>
          <p:nvPr>
            <p:ph idx="4" type="pic"/>
          </p:nvPr>
        </p:nvSpPr>
        <p:spPr>
          <a:xfrm>
            <a:off x="-7350" y="0"/>
            <a:ext cx="2265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47" name="Google Shape;54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6">
  <p:cSld name="CUSTOM_30">
    <p:bg>
      <p:bgPr>
        <a:solidFill>
          <a:schemeClr val="accent5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/>
          <p:nvPr/>
        </p:nvSpPr>
        <p:spPr>
          <a:xfrm>
            <a:off x="0" y="1097950"/>
            <a:ext cx="9144000" cy="40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19"/>
          <p:cNvSpPr txBox="1"/>
          <p:nvPr>
            <p:ph idx="1" type="subTitle"/>
          </p:nvPr>
        </p:nvSpPr>
        <p:spPr>
          <a:xfrm>
            <a:off x="480725" y="40239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1" name="Google Shape;551;p19"/>
          <p:cNvSpPr txBox="1"/>
          <p:nvPr>
            <p:ph idx="2" type="subTitle"/>
          </p:nvPr>
        </p:nvSpPr>
        <p:spPr>
          <a:xfrm>
            <a:off x="480725" y="37639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2" name="Google Shape;552;p19"/>
          <p:cNvSpPr txBox="1"/>
          <p:nvPr>
            <p:ph type="title"/>
          </p:nvPr>
        </p:nvSpPr>
        <p:spPr>
          <a:xfrm>
            <a:off x="480725" y="33914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3" name="Google Shape;553;p19"/>
          <p:cNvSpPr txBox="1"/>
          <p:nvPr>
            <p:ph idx="3" type="subTitle"/>
          </p:nvPr>
        </p:nvSpPr>
        <p:spPr>
          <a:xfrm>
            <a:off x="3600125" y="20215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4" name="Google Shape;554;p19"/>
          <p:cNvSpPr txBox="1"/>
          <p:nvPr>
            <p:ph idx="4" type="subTitle"/>
          </p:nvPr>
        </p:nvSpPr>
        <p:spPr>
          <a:xfrm>
            <a:off x="3600125" y="17615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5" name="Google Shape;555;p19"/>
          <p:cNvSpPr txBox="1"/>
          <p:nvPr>
            <p:ph idx="5" type="title"/>
          </p:nvPr>
        </p:nvSpPr>
        <p:spPr>
          <a:xfrm>
            <a:off x="3600125" y="13890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6" name="Google Shape;556;p19"/>
          <p:cNvSpPr txBox="1"/>
          <p:nvPr>
            <p:ph idx="6" type="subTitle"/>
          </p:nvPr>
        </p:nvSpPr>
        <p:spPr>
          <a:xfrm>
            <a:off x="6530750" y="4026313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7" name="Google Shape;557;p19"/>
          <p:cNvSpPr txBox="1"/>
          <p:nvPr>
            <p:ph idx="7" type="subTitle"/>
          </p:nvPr>
        </p:nvSpPr>
        <p:spPr>
          <a:xfrm>
            <a:off x="6530750" y="3766363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8" name="Google Shape;558;p19"/>
          <p:cNvSpPr txBox="1"/>
          <p:nvPr>
            <p:ph idx="8" type="title"/>
          </p:nvPr>
        </p:nvSpPr>
        <p:spPr>
          <a:xfrm>
            <a:off x="6530750" y="3393813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9" name="Google Shape;559;p19"/>
          <p:cNvSpPr/>
          <p:nvPr>
            <p:ph idx="9" type="pic"/>
          </p:nvPr>
        </p:nvSpPr>
        <p:spPr>
          <a:xfrm>
            <a:off x="3041571" y="3124775"/>
            <a:ext cx="30531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0" name="Google Shape;560;p19"/>
          <p:cNvSpPr txBox="1"/>
          <p:nvPr>
            <p:ph idx="13" type="ctrTitle"/>
          </p:nvPr>
        </p:nvSpPr>
        <p:spPr>
          <a:xfrm>
            <a:off x="352100" y="374200"/>
            <a:ext cx="8465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61" name="Google Shape;56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9"/>
          <p:cNvSpPr/>
          <p:nvPr>
            <p:ph idx="14" type="pic"/>
          </p:nvPr>
        </p:nvSpPr>
        <p:spPr>
          <a:xfrm>
            <a:off x="0" y="1097950"/>
            <a:ext cx="30417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3" name="Google Shape;563;p19"/>
          <p:cNvSpPr/>
          <p:nvPr>
            <p:ph idx="15" type="pic"/>
          </p:nvPr>
        </p:nvSpPr>
        <p:spPr>
          <a:xfrm>
            <a:off x="6094675" y="1097950"/>
            <a:ext cx="30492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7">
  <p:cSld name="CUSTOM_16">
    <p:bg>
      <p:bgPr>
        <a:solidFill>
          <a:schemeClr val="accent4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0"/>
          <p:cNvPicPr preferRelativeResize="0"/>
          <p:nvPr/>
        </p:nvPicPr>
        <p:blipFill rotWithShape="1">
          <a:blip r:embed="rId2">
            <a:alphaModFix/>
          </a:blip>
          <a:srcRect b="4628" l="16898" r="13067" t="86764"/>
          <a:stretch/>
        </p:blipFill>
        <p:spPr>
          <a:xfrm>
            <a:off x="-3275" y="4546125"/>
            <a:ext cx="9150602" cy="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0"/>
          <p:cNvSpPr/>
          <p:nvPr/>
        </p:nvSpPr>
        <p:spPr>
          <a:xfrm rot="5400000">
            <a:off x="33410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7" name="Google Shape;567;p20"/>
          <p:cNvCxnSpPr/>
          <p:nvPr/>
        </p:nvCxnSpPr>
        <p:spPr>
          <a:xfrm rot="10800000">
            <a:off x="-7650" y="820925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20"/>
          <p:cNvSpPr/>
          <p:nvPr/>
        </p:nvSpPr>
        <p:spPr>
          <a:xfrm rot="5400000">
            <a:off x="31112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20"/>
          <p:cNvSpPr/>
          <p:nvPr/>
        </p:nvSpPr>
        <p:spPr>
          <a:xfrm rot="5400000">
            <a:off x="28772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20"/>
          <p:cNvSpPr/>
          <p:nvPr/>
        </p:nvSpPr>
        <p:spPr>
          <a:xfrm rot="5400000">
            <a:off x="26473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20"/>
          <p:cNvSpPr/>
          <p:nvPr/>
        </p:nvSpPr>
        <p:spPr>
          <a:xfrm rot="5400000">
            <a:off x="24092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20"/>
          <p:cNvSpPr/>
          <p:nvPr/>
        </p:nvSpPr>
        <p:spPr>
          <a:xfrm rot="5400000">
            <a:off x="21794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20"/>
          <p:cNvSpPr/>
          <p:nvPr/>
        </p:nvSpPr>
        <p:spPr>
          <a:xfrm rot="5400000">
            <a:off x="19454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4" name="Google Shape;574;p20"/>
          <p:cNvSpPr/>
          <p:nvPr/>
        </p:nvSpPr>
        <p:spPr>
          <a:xfrm rot="5400000">
            <a:off x="17155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20"/>
          <p:cNvSpPr/>
          <p:nvPr/>
        </p:nvSpPr>
        <p:spPr>
          <a:xfrm rot="5400000">
            <a:off x="14815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20"/>
          <p:cNvSpPr/>
          <p:nvPr/>
        </p:nvSpPr>
        <p:spPr>
          <a:xfrm rot="5400000">
            <a:off x="12475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20"/>
          <p:cNvSpPr/>
          <p:nvPr/>
        </p:nvSpPr>
        <p:spPr>
          <a:xfrm rot="5400000">
            <a:off x="10177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20"/>
          <p:cNvSpPr/>
          <p:nvPr/>
        </p:nvSpPr>
        <p:spPr>
          <a:xfrm rot="5400000">
            <a:off x="7795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20"/>
          <p:cNvSpPr/>
          <p:nvPr/>
        </p:nvSpPr>
        <p:spPr>
          <a:xfrm rot="5400000">
            <a:off x="5497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20"/>
          <p:cNvSpPr/>
          <p:nvPr/>
        </p:nvSpPr>
        <p:spPr>
          <a:xfrm rot="5400000">
            <a:off x="3225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20"/>
          <p:cNvSpPr/>
          <p:nvPr/>
        </p:nvSpPr>
        <p:spPr>
          <a:xfrm rot="5400000">
            <a:off x="970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20"/>
          <p:cNvSpPr/>
          <p:nvPr/>
        </p:nvSpPr>
        <p:spPr>
          <a:xfrm rot="5400000">
            <a:off x="67814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20"/>
          <p:cNvSpPr/>
          <p:nvPr/>
        </p:nvSpPr>
        <p:spPr>
          <a:xfrm rot="5400000">
            <a:off x="65516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20"/>
          <p:cNvSpPr/>
          <p:nvPr/>
        </p:nvSpPr>
        <p:spPr>
          <a:xfrm rot="5400000">
            <a:off x="63176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20"/>
          <p:cNvSpPr/>
          <p:nvPr/>
        </p:nvSpPr>
        <p:spPr>
          <a:xfrm rot="5400000">
            <a:off x="60877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20"/>
          <p:cNvSpPr/>
          <p:nvPr/>
        </p:nvSpPr>
        <p:spPr>
          <a:xfrm rot="5400000">
            <a:off x="58496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20"/>
          <p:cNvSpPr/>
          <p:nvPr/>
        </p:nvSpPr>
        <p:spPr>
          <a:xfrm rot="5400000">
            <a:off x="56198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20"/>
          <p:cNvSpPr/>
          <p:nvPr/>
        </p:nvSpPr>
        <p:spPr>
          <a:xfrm rot="5400000">
            <a:off x="53858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20"/>
          <p:cNvSpPr/>
          <p:nvPr/>
        </p:nvSpPr>
        <p:spPr>
          <a:xfrm rot="5400000">
            <a:off x="51559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20"/>
          <p:cNvSpPr/>
          <p:nvPr/>
        </p:nvSpPr>
        <p:spPr>
          <a:xfrm rot="5400000">
            <a:off x="49219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p20"/>
          <p:cNvSpPr/>
          <p:nvPr/>
        </p:nvSpPr>
        <p:spPr>
          <a:xfrm rot="5400000">
            <a:off x="46879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20"/>
          <p:cNvSpPr/>
          <p:nvPr/>
        </p:nvSpPr>
        <p:spPr>
          <a:xfrm rot="5400000">
            <a:off x="44581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20"/>
          <p:cNvSpPr/>
          <p:nvPr/>
        </p:nvSpPr>
        <p:spPr>
          <a:xfrm rot="5400000">
            <a:off x="42199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20"/>
          <p:cNvSpPr/>
          <p:nvPr/>
        </p:nvSpPr>
        <p:spPr>
          <a:xfrm rot="5400000">
            <a:off x="39901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5" name="Google Shape;595;p20"/>
          <p:cNvSpPr/>
          <p:nvPr/>
        </p:nvSpPr>
        <p:spPr>
          <a:xfrm rot="5400000">
            <a:off x="37629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20"/>
          <p:cNvSpPr/>
          <p:nvPr/>
        </p:nvSpPr>
        <p:spPr>
          <a:xfrm rot="5400000">
            <a:off x="35374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20"/>
          <p:cNvSpPr/>
          <p:nvPr/>
        </p:nvSpPr>
        <p:spPr>
          <a:xfrm rot="5400000">
            <a:off x="894115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20"/>
          <p:cNvSpPr/>
          <p:nvPr/>
        </p:nvSpPr>
        <p:spPr>
          <a:xfrm rot="5400000">
            <a:off x="871133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20"/>
          <p:cNvSpPr/>
          <p:nvPr/>
        </p:nvSpPr>
        <p:spPr>
          <a:xfrm rot="5400000">
            <a:off x="847731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20"/>
          <p:cNvSpPr/>
          <p:nvPr/>
        </p:nvSpPr>
        <p:spPr>
          <a:xfrm rot="5400000">
            <a:off x="824331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20"/>
          <p:cNvSpPr/>
          <p:nvPr/>
        </p:nvSpPr>
        <p:spPr>
          <a:xfrm rot="5400000">
            <a:off x="801349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20"/>
          <p:cNvSpPr/>
          <p:nvPr/>
        </p:nvSpPr>
        <p:spPr>
          <a:xfrm rot="5400000">
            <a:off x="777532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20"/>
          <p:cNvSpPr/>
          <p:nvPr/>
        </p:nvSpPr>
        <p:spPr>
          <a:xfrm rot="5400000">
            <a:off x="754550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20"/>
          <p:cNvSpPr/>
          <p:nvPr/>
        </p:nvSpPr>
        <p:spPr>
          <a:xfrm rot="5400000">
            <a:off x="73182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20"/>
          <p:cNvSpPr/>
          <p:nvPr/>
        </p:nvSpPr>
        <p:spPr>
          <a:xfrm rot="5400000">
            <a:off x="70928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close-up of an office desk. " id="606" name="Google Shape;606;p20"/>
          <p:cNvPicPr preferRelativeResize="0"/>
          <p:nvPr/>
        </p:nvPicPr>
        <p:blipFill rotWithShape="1">
          <a:blip r:embed="rId3">
            <a:alphaModFix/>
          </a:blip>
          <a:srcRect b="0" l="0" r="278" t="49197"/>
          <a:stretch/>
        </p:blipFill>
        <p:spPr>
          <a:xfrm rot="10800000">
            <a:off x="-976" y="4543776"/>
            <a:ext cx="9147951" cy="6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0"/>
          <p:cNvSpPr txBox="1"/>
          <p:nvPr>
            <p:ph type="ctrTitle"/>
          </p:nvPr>
        </p:nvSpPr>
        <p:spPr>
          <a:xfrm>
            <a:off x="359100" y="1403675"/>
            <a:ext cx="7759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8" name="Google Shape;608;p20"/>
          <p:cNvSpPr txBox="1"/>
          <p:nvPr>
            <p:ph idx="1" type="subTitle"/>
          </p:nvPr>
        </p:nvSpPr>
        <p:spPr>
          <a:xfrm>
            <a:off x="933450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09" name="Google Shape;609;p20"/>
          <p:cNvSpPr txBox="1"/>
          <p:nvPr>
            <p:ph idx="2" type="subTitle"/>
          </p:nvPr>
        </p:nvSpPr>
        <p:spPr>
          <a:xfrm>
            <a:off x="933450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0" name="Google Shape;610;p20"/>
          <p:cNvSpPr txBox="1"/>
          <p:nvPr>
            <p:ph idx="3" type="subTitle"/>
          </p:nvPr>
        </p:nvSpPr>
        <p:spPr>
          <a:xfrm>
            <a:off x="3747125" y="3175925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1" name="Google Shape;611;p20"/>
          <p:cNvSpPr txBox="1"/>
          <p:nvPr>
            <p:ph idx="4" type="subTitle"/>
          </p:nvPr>
        </p:nvSpPr>
        <p:spPr>
          <a:xfrm>
            <a:off x="3747125" y="2337725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2" name="Google Shape;612;p20"/>
          <p:cNvSpPr txBox="1"/>
          <p:nvPr>
            <p:ph idx="5" type="subTitle"/>
          </p:nvPr>
        </p:nvSpPr>
        <p:spPr>
          <a:xfrm>
            <a:off x="6580275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3" name="Google Shape;613;p20"/>
          <p:cNvSpPr txBox="1"/>
          <p:nvPr>
            <p:ph idx="6" type="subTitle"/>
          </p:nvPr>
        </p:nvSpPr>
        <p:spPr>
          <a:xfrm>
            <a:off x="6580275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4" name="Google Shape;614;p20"/>
          <p:cNvSpPr txBox="1"/>
          <p:nvPr>
            <p:ph idx="7" type="title"/>
          </p:nvPr>
        </p:nvSpPr>
        <p:spPr>
          <a:xfrm>
            <a:off x="458850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5" name="Google Shape;615;p20"/>
          <p:cNvSpPr txBox="1"/>
          <p:nvPr>
            <p:ph idx="8" type="title"/>
          </p:nvPr>
        </p:nvSpPr>
        <p:spPr>
          <a:xfrm>
            <a:off x="3260875" y="2416575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6" name="Google Shape;616;p20"/>
          <p:cNvSpPr txBox="1"/>
          <p:nvPr>
            <p:ph idx="9" type="title"/>
          </p:nvPr>
        </p:nvSpPr>
        <p:spPr>
          <a:xfrm>
            <a:off x="6110175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7" name="Google Shape;61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20"/>
          <p:cNvPicPr preferRelativeResize="0"/>
          <p:nvPr/>
        </p:nvPicPr>
        <p:blipFill rotWithShape="1">
          <a:blip r:embed="rId2">
            <a:alphaModFix/>
          </a:blip>
          <a:srcRect b="15402" l="32321" r="550" t="7634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n office desk. " id="619" name="Google Shape;619;p20"/>
          <p:cNvPicPr preferRelativeResize="0"/>
          <p:nvPr/>
        </p:nvPicPr>
        <p:blipFill rotWithShape="1">
          <a:blip r:embed="rId3">
            <a:alphaModFix/>
          </a:blip>
          <a:srcRect b="0" l="377" r="119" t="5045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-8850" y="2304775"/>
            <a:ext cx="9162300" cy="289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Group of office workers in a boardroom presentation (proporcionada por Getty Images)" id="35" name="Google Shape;35;p3"/>
          <p:cNvPicPr preferRelativeResize="0"/>
          <p:nvPr/>
        </p:nvPicPr>
        <p:blipFill rotWithShape="1">
          <a:blip r:embed="rId2">
            <a:alphaModFix amt="15000"/>
          </a:blip>
          <a:srcRect b="33524" l="3833" r="2655" t="23456"/>
          <a:stretch/>
        </p:blipFill>
        <p:spPr>
          <a:xfrm>
            <a:off x="0" y="2307800"/>
            <a:ext cx="9168599" cy="28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3" type="subTitle"/>
          </p:nvPr>
        </p:nvSpPr>
        <p:spPr>
          <a:xfrm>
            <a:off x="4443450" y="352457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5" type="subTitle"/>
          </p:nvPr>
        </p:nvSpPr>
        <p:spPr>
          <a:xfrm>
            <a:off x="4443450" y="384525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6" type="subTitle"/>
          </p:nvPr>
        </p:nvSpPr>
        <p:spPr>
          <a:xfrm>
            <a:off x="4443450" y="4172777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4" name="Google Shape;44;p3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5" name="Google Shape;45;p3"/>
          <p:cNvSpPr txBox="1"/>
          <p:nvPr>
            <p:ph idx="9" type="subTitle"/>
          </p:nvPr>
        </p:nvSpPr>
        <p:spPr>
          <a:xfrm>
            <a:off x="474950" y="1561400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idx="18" type="title"/>
          </p:nvPr>
        </p:nvSpPr>
        <p:spPr>
          <a:xfrm>
            <a:off x="481225" y="4321624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8">
  <p:cSld name="CUSTOM_14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21"/>
          <p:cNvCxnSpPr/>
          <p:nvPr/>
        </p:nvCxnSpPr>
        <p:spPr>
          <a:xfrm rot="10800000">
            <a:off x="30522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1"/>
          <p:cNvCxnSpPr/>
          <p:nvPr/>
        </p:nvCxnSpPr>
        <p:spPr>
          <a:xfrm rot="10800000">
            <a:off x="31284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21"/>
          <p:cNvSpPr txBox="1"/>
          <p:nvPr>
            <p:ph type="ctrTitle"/>
          </p:nvPr>
        </p:nvSpPr>
        <p:spPr>
          <a:xfrm>
            <a:off x="375925" y="304725"/>
            <a:ext cx="26001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24" name="Google Shape;624;p21"/>
          <p:cNvSpPr txBox="1"/>
          <p:nvPr>
            <p:ph idx="1" type="subTitle"/>
          </p:nvPr>
        </p:nvSpPr>
        <p:spPr>
          <a:xfrm>
            <a:off x="375925" y="3764450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5" name="Google Shape;625;p21"/>
          <p:cNvSpPr txBox="1"/>
          <p:nvPr>
            <p:ph idx="2" type="subTitle"/>
          </p:nvPr>
        </p:nvSpPr>
        <p:spPr>
          <a:xfrm>
            <a:off x="375800" y="336440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6" name="Google Shape;626;p21"/>
          <p:cNvSpPr txBox="1"/>
          <p:nvPr>
            <p:ph idx="3" type="subTitle"/>
          </p:nvPr>
        </p:nvSpPr>
        <p:spPr>
          <a:xfrm>
            <a:off x="6991175" y="704775"/>
            <a:ext cx="1732200" cy="903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4" type="subTitle"/>
          </p:nvPr>
        </p:nvSpPr>
        <p:spPr>
          <a:xfrm>
            <a:off x="6991050" y="304725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8" name="Google Shape;628;p21"/>
          <p:cNvSpPr txBox="1"/>
          <p:nvPr>
            <p:ph idx="5" type="subTitle"/>
          </p:nvPr>
        </p:nvSpPr>
        <p:spPr>
          <a:xfrm>
            <a:off x="6991175" y="21267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6" type="subTitle"/>
          </p:nvPr>
        </p:nvSpPr>
        <p:spPr>
          <a:xfrm>
            <a:off x="6991050" y="1726748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0" name="Google Shape;630;p21"/>
          <p:cNvSpPr txBox="1"/>
          <p:nvPr>
            <p:ph idx="7" type="subTitle"/>
          </p:nvPr>
        </p:nvSpPr>
        <p:spPr>
          <a:xfrm>
            <a:off x="6991175" y="37376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31" name="Google Shape;631;p21"/>
          <p:cNvSpPr txBox="1"/>
          <p:nvPr>
            <p:ph idx="8" type="subTitle"/>
          </p:nvPr>
        </p:nvSpPr>
        <p:spPr>
          <a:xfrm>
            <a:off x="6991050" y="333765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2" name="Google Shape;632;p21"/>
          <p:cNvSpPr/>
          <p:nvPr>
            <p:ph idx="9" type="pic"/>
          </p:nvPr>
        </p:nvSpPr>
        <p:spPr>
          <a:xfrm>
            <a:off x="3204675" y="0"/>
            <a:ext cx="3411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33" name="Google Shape;6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2">
    <p:bg>
      <p:bgPr>
        <a:solidFill>
          <a:schemeClr val="accent4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/>
          <p:nvPr/>
        </p:nvSpPr>
        <p:spPr>
          <a:xfrm>
            <a:off x="6487525" y="2732625"/>
            <a:ext cx="2658300" cy="24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22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37" name="Google Shape;637;p22"/>
          <p:cNvSpPr txBox="1"/>
          <p:nvPr>
            <p:ph idx="1" type="subTitle"/>
          </p:nvPr>
        </p:nvSpPr>
        <p:spPr>
          <a:xfrm>
            <a:off x="361775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38" name="Google Shape;638;p22"/>
          <p:cNvSpPr txBox="1"/>
          <p:nvPr>
            <p:ph idx="2" type="subTitle"/>
          </p:nvPr>
        </p:nvSpPr>
        <p:spPr>
          <a:xfrm>
            <a:off x="361650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9" name="Google Shape;639;p22"/>
          <p:cNvSpPr txBox="1"/>
          <p:nvPr>
            <p:ph idx="3" type="subTitle"/>
          </p:nvPr>
        </p:nvSpPr>
        <p:spPr>
          <a:xfrm>
            <a:off x="237673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0" name="Google Shape;640;p22"/>
          <p:cNvSpPr txBox="1"/>
          <p:nvPr>
            <p:ph idx="4" type="subTitle"/>
          </p:nvPr>
        </p:nvSpPr>
        <p:spPr>
          <a:xfrm>
            <a:off x="237661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1" name="Google Shape;641;p22"/>
          <p:cNvSpPr txBox="1"/>
          <p:nvPr>
            <p:ph idx="5" type="subTitle"/>
          </p:nvPr>
        </p:nvSpPr>
        <p:spPr>
          <a:xfrm>
            <a:off x="433088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2" name="Google Shape;642;p22"/>
          <p:cNvSpPr txBox="1"/>
          <p:nvPr>
            <p:ph idx="6" type="subTitle"/>
          </p:nvPr>
        </p:nvSpPr>
        <p:spPr>
          <a:xfrm>
            <a:off x="433076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3" name="Google Shape;643;p22"/>
          <p:cNvSpPr txBox="1"/>
          <p:nvPr>
            <p:ph idx="7" type="subTitle"/>
          </p:nvPr>
        </p:nvSpPr>
        <p:spPr>
          <a:xfrm>
            <a:off x="6938350" y="3487954"/>
            <a:ext cx="1732200" cy="1457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4" name="Google Shape;644;p22"/>
          <p:cNvSpPr txBox="1"/>
          <p:nvPr>
            <p:ph idx="8" type="subTitle"/>
          </p:nvPr>
        </p:nvSpPr>
        <p:spPr>
          <a:xfrm>
            <a:off x="6938225" y="3087896"/>
            <a:ext cx="1732200" cy="3354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22"/>
          <p:cNvSpPr/>
          <p:nvPr>
            <p:ph idx="9" type="pic"/>
          </p:nvPr>
        </p:nvSpPr>
        <p:spPr>
          <a:xfrm>
            <a:off x="6487575" y="-15812"/>
            <a:ext cx="2658600" cy="2784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46" name="Google Shape;646;p22"/>
          <p:cNvSpPr txBox="1"/>
          <p:nvPr>
            <p:ph idx="13" type="subTitle"/>
          </p:nvPr>
        </p:nvSpPr>
        <p:spPr>
          <a:xfrm>
            <a:off x="36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7" name="Google Shape;647;p22"/>
          <p:cNvSpPr txBox="1"/>
          <p:nvPr>
            <p:ph idx="14" type="subTitle"/>
          </p:nvPr>
        </p:nvSpPr>
        <p:spPr>
          <a:xfrm>
            <a:off x="244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8" name="Google Shape;648;p22"/>
          <p:cNvSpPr txBox="1"/>
          <p:nvPr>
            <p:ph idx="15" type="subTitle"/>
          </p:nvPr>
        </p:nvSpPr>
        <p:spPr>
          <a:xfrm>
            <a:off x="4425350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9" name="Google Shape;649;p22"/>
          <p:cNvSpPr txBox="1"/>
          <p:nvPr>
            <p:ph idx="16" type="subTitle"/>
          </p:nvPr>
        </p:nvSpPr>
        <p:spPr>
          <a:xfrm>
            <a:off x="36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0" name="Google Shape;650;p22"/>
          <p:cNvSpPr txBox="1"/>
          <p:nvPr>
            <p:ph idx="17" type="subTitle"/>
          </p:nvPr>
        </p:nvSpPr>
        <p:spPr>
          <a:xfrm>
            <a:off x="244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1" name="Google Shape;651;p22"/>
          <p:cNvSpPr txBox="1"/>
          <p:nvPr>
            <p:ph idx="18" type="subTitle"/>
          </p:nvPr>
        </p:nvSpPr>
        <p:spPr>
          <a:xfrm>
            <a:off x="4425350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2" name="Google Shape;6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10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>
            <p:ph idx="1" type="subTitle"/>
          </p:nvPr>
        </p:nvSpPr>
        <p:spPr>
          <a:xfrm>
            <a:off x="2665925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5" name="Google Shape;655;p23"/>
          <p:cNvSpPr txBox="1"/>
          <p:nvPr>
            <p:ph idx="2" type="subTitle"/>
          </p:nvPr>
        </p:nvSpPr>
        <p:spPr>
          <a:xfrm>
            <a:off x="2665925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6" name="Google Shape;656;p23"/>
          <p:cNvSpPr txBox="1"/>
          <p:nvPr>
            <p:ph idx="3" type="subTitle"/>
          </p:nvPr>
        </p:nvSpPr>
        <p:spPr>
          <a:xfrm>
            <a:off x="2665925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7" name="Google Shape;657;p23"/>
          <p:cNvSpPr txBox="1"/>
          <p:nvPr>
            <p:ph idx="4" type="subTitle"/>
          </p:nvPr>
        </p:nvSpPr>
        <p:spPr>
          <a:xfrm>
            <a:off x="4794538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8" name="Google Shape;658;p23"/>
          <p:cNvSpPr txBox="1"/>
          <p:nvPr>
            <p:ph idx="5" type="subTitle"/>
          </p:nvPr>
        </p:nvSpPr>
        <p:spPr>
          <a:xfrm>
            <a:off x="4794538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9" name="Google Shape;659;p23"/>
          <p:cNvSpPr txBox="1"/>
          <p:nvPr>
            <p:ph idx="6" type="subTitle"/>
          </p:nvPr>
        </p:nvSpPr>
        <p:spPr>
          <a:xfrm>
            <a:off x="4794538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0" name="Google Shape;660;p23"/>
          <p:cNvSpPr txBox="1"/>
          <p:nvPr>
            <p:ph idx="7" type="subTitle"/>
          </p:nvPr>
        </p:nvSpPr>
        <p:spPr>
          <a:xfrm>
            <a:off x="6923163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1" name="Google Shape;661;p23"/>
          <p:cNvSpPr txBox="1"/>
          <p:nvPr>
            <p:ph idx="8" type="subTitle"/>
          </p:nvPr>
        </p:nvSpPr>
        <p:spPr>
          <a:xfrm>
            <a:off x="6923163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2" name="Google Shape;662;p23"/>
          <p:cNvSpPr txBox="1"/>
          <p:nvPr>
            <p:ph idx="9" type="subTitle"/>
          </p:nvPr>
        </p:nvSpPr>
        <p:spPr>
          <a:xfrm>
            <a:off x="6923163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3" name="Google Shape;663;p23"/>
          <p:cNvSpPr txBox="1"/>
          <p:nvPr>
            <p:ph idx="13" type="subTitle"/>
          </p:nvPr>
        </p:nvSpPr>
        <p:spPr>
          <a:xfrm>
            <a:off x="2665925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4" name="Google Shape;664;p23"/>
          <p:cNvSpPr txBox="1"/>
          <p:nvPr>
            <p:ph idx="14" type="subTitle"/>
          </p:nvPr>
        </p:nvSpPr>
        <p:spPr>
          <a:xfrm>
            <a:off x="4794542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5" name="Google Shape;665;p23"/>
          <p:cNvSpPr txBox="1"/>
          <p:nvPr>
            <p:ph idx="15" type="subTitle"/>
          </p:nvPr>
        </p:nvSpPr>
        <p:spPr>
          <a:xfrm>
            <a:off x="6923171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6" name="Google Shape;666;p23"/>
          <p:cNvSpPr txBox="1"/>
          <p:nvPr>
            <p:ph type="ctrTitle"/>
          </p:nvPr>
        </p:nvSpPr>
        <p:spPr>
          <a:xfrm>
            <a:off x="375925" y="304725"/>
            <a:ext cx="5346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67" name="Google Shape;667;p23"/>
          <p:cNvSpPr txBox="1"/>
          <p:nvPr>
            <p:ph idx="16" type="subTitle"/>
          </p:nvPr>
        </p:nvSpPr>
        <p:spPr>
          <a:xfrm>
            <a:off x="474250" y="2055813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8" name="Google Shape;668;p23"/>
          <p:cNvSpPr txBox="1"/>
          <p:nvPr>
            <p:ph idx="17" type="subTitle"/>
          </p:nvPr>
        </p:nvSpPr>
        <p:spPr>
          <a:xfrm>
            <a:off x="474250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9" name="Google Shape;669;p23"/>
          <p:cNvSpPr txBox="1"/>
          <p:nvPr>
            <p:ph idx="18" type="subTitle"/>
          </p:nvPr>
        </p:nvSpPr>
        <p:spPr>
          <a:xfrm>
            <a:off x="482350" y="39973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70" name="Google Shape;6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1">
  <p:cSld name="CUSTOM_9">
    <p:bg>
      <p:bgPr>
        <a:solidFill>
          <a:schemeClr val="accent4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24"/>
          <p:cNvSpPr txBox="1"/>
          <p:nvPr>
            <p:ph idx="1" type="subTitle"/>
          </p:nvPr>
        </p:nvSpPr>
        <p:spPr>
          <a:xfrm>
            <a:off x="2269125" y="2065150"/>
            <a:ext cx="26445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9pPr>
          </a:lstStyle>
          <a:p/>
        </p:txBody>
      </p:sp>
      <p:sp>
        <p:nvSpPr>
          <p:cNvPr id="674" name="Google Shape;674;p24"/>
          <p:cNvSpPr txBox="1"/>
          <p:nvPr>
            <p:ph idx="2" type="subTitle"/>
          </p:nvPr>
        </p:nvSpPr>
        <p:spPr>
          <a:xfrm>
            <a:off x="5823250" y="2065150"/>
            <a:ext cx="27336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type="ctrTitle"/>
          </p:nvPr>
        </p:nvSpPr>
        <p:spPr>
          <a:xfrm>
            <a:off x="375925" y="304725"/>
            <a:ext cx="36225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pic>
        <p:nvPicPr>
          <p:cNvPr descr="Business people sitting holding pen signing contract paper, lease mortgage. Businesswoman negotiating a contract. (proporcionada por Getty Images)" id="676" name="Google Shape;676;p24"/>
          <p:cNvPicPr preferRelativeResize="0"/>
          <p:nvPr/>
        </p:nvPicPr>
        <p:blipFill rotWithShape="1">
          <a:blip r:embed="rId2">
            <a:alphaModFix amt="25000"/>
          </a:blip>
          <a:srcRect b="26305" l="24286" r="6422" t="26311"/>
          <a:stretch/>
        </p:blipFill>
        <p:spPr>
          <a:xfrm>
            <a:off x="5143500" y="0"/>
            <a:ext cx="4000502" cy="1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4"/>
          <p:cNvSpPr txBox="1"/>
          <p:nvPr>
            <p:ph idx="12" type="sldNum"/>
          </p:nvPr>
        </p:nvSpPr>
        <p:spPr>
          <a:xfrm>
            <a:off x="85567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24"/>
          <p:cNvSpPr txBox="1"/>
          <p:nvPr>
            <p:ph idx="3" type="subTitle"/>
          </p:nvPr>
        </p:nvSpPr>
        <p:spPr>
          <a:xfrm>
            <a:off x="5915275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4" type="subTitle"/>
          </p:nvPr>
        </p:nvSpPr>
        <p:spPr>
          <a:xfrm>
            <a:off x="2362350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0" name="Google Shape;680;p24"/>
          <p:cNvSpPr txBox="1"/>
          <p:nvPr>
            <p:ph idx="5" type="subTitle"/>
          </p:nvPr>
        </p:nvSpPr>
        <p:spPr>
          <a:xfrm>
            <a:off x="441750" y="248542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1" name="Google Shape;681;p24"/>
          <p:cNvSpPr txBox="1"/>
          <p:nvPr>
            <p:ph idx="6" type="subTitle"/>
          </p:nvPr>
        </p:nvSpPr>
        <p:spPr>
          <a:xfrm>
            <a:off x="5915275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idx="7" type="subTitle"/>
          </p:nvPr>
        </p:nvSpPr>
        <p:spPr>
          <a:xfrm>
            <a:off x="2362350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3" name="Google Shape;683;p24"/>
          <p:cNvSpPr txBox="1"/>
          <p:nvPr>
            <p:ph idx="8" type="subTitle"/>
          </p:nvPr>
        </p:nvSpPr>
        <p:spPr>
          <a:xfrm>
            <a:off x="441750" y="3332600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4" name="Google Shape;684;p24"/>
          <p:cNvSpPr txBox="1"/>
          <p:nvPr>
            <p:ph idx="9" type="subTitle"/>
          </p:nvPr>
        </p:nvSpPr>
        <p:spPr>
          <a:xfrm>
            <a:off x="5915275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5" name="Google Shape;685;p24"/>
          <p:cNvSpPr txBox="1"/>
          <p:nvPr>
            <p:ph idx="13" type="subTitle"/>
          </p:nvPr>
        </p:nvSpPr>
        <p:spPr>
          <a:xfrm>
            <a:off x="2362350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24"/>
          <p:cNvSpPr txBox="1"/>
          <p:nvPr>
            <p:ph idx="14" type="subTitle"/>
          </p:nvPr>
        </p:nvSpPr>
        <p:spPr>
          <a:xfrm>
            <a:off x="441750" y="417977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2">
  <p:cSld name="CUSTOM_8">
    <p:bg>
      <p:bgPr>
        <a:solidFill>
          <a:schemeClr val="dk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call group business people meeting on virtual workplace or remote office (proporcionada por Getty Images)" id="688" name="Google Shape;688;p25"/>
          <p:cNvPicPr preferRelativeResize="0"/>
          <p:nvPr/>
        </p:nvPicPr>
        <p:blipFill rotWithShape="1">
          <a:blip r:embed="rId2">
            <a:alphaModFix amt="15000"/>
          </a:blip>
          <a:srcRect b="0" l="14794" r="10299" t="3683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5"/>
          <p:cNvSpPr/>
          <p:nvPr/>
        </p:nvSpPr>
        <p:spPr>
          <a:xfrm>
            <a:off x="-7350" y="1818725"/>
            <a:ext cx="1756150" cy="3321225"/>
          </a:xfrm>
          <a:custGeom>
            <a:rect b="b" l="l" r="r" t="t"/>
            <a:pathLst>
              <a:path extrusionOk="0" h="132849" w="70246">
                <a:moveTo>
                  <a:pt x="0" y="33212"/>
                </a:moveTo>
                <a:lnTo>
                  <a:pt x="34682" y="0"/>
                </a:lnTo>
                <a:lnTo>
                  <a:pt x="69952" y="38208"/>
                </a:lnTo>
                <a:lnTo>
                  <a:pt x="29392" y="76123"/>
                </a:lnTo>
                <a:lnTo>
                  <a:pt x="70246" y="114920"/>
                </a:lnTo>
                <a:lnTo>
                  <a:pt x="52611" y="132849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90" name="Google Shape;690;p25"/>
          <p:cNvCxnSpPr/>
          <p:nvPr/>
        </p:nvCxnSpPr>
        <p:spPr>
          <a:xfrm>
            <a:off x="-7350" y="4794600"/>
            <a:ext cx="348900" cy="34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25"/>
          <p:cNvSpPr txBox="1"/>
          <p:nvPr>
            <p:ph type="ctrTitle"/>
          </p:nvPr>
        </p:nvSpPr>
        <p:spPr>
          <a:xfrm>
            <a:off x="375925" y="1024025"/>
            <a:ext cx="58491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92" name="Google Shape;692;p25"/>
          <p:cNvSpPr txBox="1"/>
          <p:nvPr>
            <p:ph idx="1" type="subTitle"/>
          </p:nvPr>
        </p:nvSpPr>
        <p:spPr>
          <a:xfrm>
            <a:off x="2147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3" name="Google Shape;693;p25"/>
          <p:cNvSpPr txBox="1"/>
          <p:nvPr>
            <p:ph idx="2" type="subTitle"/>
          </p:nvPr>
        </p:nvSpPr>
        <p:spPr>
          <a:xfrm>
            <a:off x="2147550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25"/>
          <p:cNvSpPr txBox="1"/>
          <p:nvPr>
            <p:ph idx="3" type="subTitle"/>
          </p:nvPr>
        </p:nvSpPr>
        <p:spPr>
          <a:xfrm>
            <a:off x="3862513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5" name="Google Shape;695;p25"/>
          <p:cNvSpPr txBox="1"/>
          <p:nvPr>
            <p:ph idx="4" type="subTitle"/>
          </p:nvPr>
        </p:nvSpPr>
        <p:spPr>
          <a:xfrm>
            <a:off x="3862413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25"/>
          <p:cNvSpPr txBox="1"/>
          <p:nvPr>
            <p:ph idx="5" type="subTitle"/>
          </p:nvPr>
        </p:nvSpPr>
        <p:spPr>
          <a:xfrm>
            <a:off x="5576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7" name="Google Shape;697;p25"/>
          <p:cNvSpPr txBox="1"/>
          <p:nvPr>
            <p:ph idx="6" type="subTitle"/>
          </p:nvPr>
        </p:nvSpPr>
        <p:spPr>
          <a:xfrm>
            <a:off x="5577688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25"/>
          <p:cNvSpPr txBox="1"/>
          <p:nvPr>
            <p:ph idx="7" type="subTitle"/>
          </p:nvPr>
        </p:nvSpPr>
        <p:spPr>
          <a:xfrm>
            <a:off x="7290375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9" name="Google Shape;699;p25"/>
          <p:cNvSpPr txBox="1"/>
          <p:nvPr>
            <p:ph idx="8" type="subTitle"/>
          </p:nvPr>
        </p:nvSpPr>
        <p:spPr>
          <a:xfrm>
            <a:off x="7290275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25"/>
          <p:cNvSpPr txBox="1"/>
          <p:nvPr>
            <p:ph idx="9" type="ctrTitle"/>
          </p:nvPr>
        </p:nvSpPr>
        <p:spPr>
          <a:xfrm>
            <a:off x="375925" y="304725"/>
            <a:ext cx="50079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1" name="Google Shape;7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3">
  <p:cSld name="CUSTOM_21_1">
    <p:bg>
      <p:bgPr>
        <a:solidFill>
          <a:schemeClr val="accent4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26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26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26"/>
          <p:cNvCxnSpPr/>
          <p:nvPr/>
        </p:nvCxnSpPr>
        <p:spPr>
          <a:xfrm rot="10800000">
            <a:off x="8924402" y="17150"/>
            <a:ext cx="0" cy="5120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26"/>
          <p:cNvCxnSpPr/>
          <p:nvPr/>
        </p:nvCxnSpPr>
        <p:spPr>
          <a:xfrm>
            <a:off x="90275" y="0"/>
            <a:ext cx="0" cy="526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26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26"/>
          <p:cNvSpPr txBox="1"/>
          <p:nvPr>
            <p:ph type="ctrTitle"/>
          </p:nvPr>
        </p:nvSpPr>
        <p:spPr>
          <a:xfrm>
            <a:off x="375925" y="304725"/>
            <a:ext cx="3622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9" name="Google Shape;709;p26"/>
          <p:cNvSpPr txBox="1"/>
          <p:nvPr>
            <p:ph idx="1" type="subTitle"/>
          </p:nvPr>
        </p:nvSpPr>
        <p:spPr>
          <a:xfrm>
            <a:off x="5896425" y="2625826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10" name="Google Shape;710;p26"/>
          <p:cNvSpPr txBox="1"/>
          <p:nvPr>
            <p:ph idx="2" type="subTitle"/>
          </p:nvPr>
        </p:nvSpPr>
        <p:spPr>
          <a:xfrm>
            <a:off x="4497325" y="311915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1" name="Google Shape;711;p26"/>
          <p:cNvSpPr txBox="1"/>
          <p:nvPr>
            <p:ph idx="3" type="subTitle"/>
          </p:nvPr>
        </p:nvSpPr>
        <p:spPr>
          <a:xfrm>
            <a:off x="2226075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2" name="Google Shape;712;p26"/>
          <p:cNvSpPr txBox="1"/>
          <p:nvPr>
            <p:ph idx="4" type="subTitle"/>
          </p:nvPr>
        </p:nvSpPr>
        <p:spPr>
          <a:xfrm>
            <a:off x="364750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3" name="Google Shape;713;p26"/>
          <p:cNvSpPr txBox="1"/>
          <p:nvPr>
            <p:ph idx="5" type="subTitle"/>
          </p:nvPr>
        </p:nvSpPr>
        <p:spPr>
          <a:xfrm>
            <a:off x="2226075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4" name="Google Shape;714;p26"/>
          <p:cNvSpPr txBox="1"/>
          <p:nvPr>
            <p:ph idx="6" type="subTitle"/>
          </p:nvPr>
        </p:nvSpPr>
        <p:spPr>
          <a:xfrm>
            <a:off x="364750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5" name="Google Shape;715;p26"/>
          <p:cNvSpPr txBox="1"/>
          <p:nvPr>
            <p:ph idx="7" type="title"/>
          </p:nvPr>
        </p:nvSpPr>
        <p:spPr>
          <a:xfrm>
            <a:off x="364750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6" name="Google Shape;716;p26"/>
          <p:cNvSpPr txBox="1"/>
          <p:nvPr>
            <p:ph idx="8" type="title"/>
          </p:nvPr>
        </p:nvSpPr>
        <p:spPr>
          <a:xfrm>
            <a:off x="2271738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7" name="Google Shape;717;p26"/>
          <p:cNvSpPr txBox="1"/>
          <p:nvPr>
            <p:ph idx="9" type="title"/>
          </p:nvPr>
        </p:nvSpPr>
        <p:spPr>
          <a:xfrm>
            <a:off x="364750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8" name="Google Shape;718;p26"/>
          <p:cNvSpPr txBox="1"/>
          <p:nvPr>
            <p:ph idx="13" type="title"/>
          </p:nvPr>
        </p:nvSpPr>
        <p:spPr>
          <a:xfrm>
            <a:off x="2271738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9" name="Google Shape;71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26"/>
          <p:cNvSpPr txBox="1"/>
          <p:nvPr>
            <p:ph idx="14" type="subTitle"/>
          </p:nvPr>
        </p:nvSpPr>
        <p:spPr>
          <a:xfrm>
            <a:off x="4497325" y="3495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1" name="Google Shape;721;p26"/>
          <p:cNvSpPr txBox="1"/>
          <p:nvPr>
            <p:ph idx="15" type="subTitle"/>
          </p:nvPr>
        </p:nvSpPr>
        <p:spPr>
          <a:xfrm>
            <a:off x="4497325" y="387180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2" name="Google Shape;722;p26"/>
          <p:cNvSpPr txBox="1"/>
          <p:nvPr>
            <p:ph idx="16" type="subTitle"/>
          </p:nvPr>
        </p:nvSpPr>
        <p:spPr>
          <a:xfrm>
            <a:off x="4497325" y="4246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3" name="Google Shape;723;p26"/>
          <p:cNvSpPr txBox="1"/>
          <p:nvPr>
            <p:ph idx="17" type="subTitle"/>
          </p:nvPr>
        </p:nvSpPr>
        <p:spPr>
          <a:xfrm>
            <a:off x="5896425" y="368500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24" name="Google Shape;724;p26"/>
          <p:cNvSpPr txBox="1"/>
          <p:nvPr>
            <p:ph idx="18" type="subTitle"/>
          </p:nvPr>
        </p:nvSpPr>
        <p:spPr>
          <a:xfrm>
            <a:off x="7760063" y="18913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6"/>
          <p:cNvSpPr txBox="1"/>
          <p:nvPr>
            <p:ph idx="19" type="subTitle"/>
          </p:nvPr>
        </p:nvSpPr>
        <p:spPr>
          <a:xfrm>
            <a:off x="7760063" y="16270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6"/>
          <p:cNvSpPr txBox="1"/>
          <p:nvPr>
            <p:ph idx="20" type="subTitle"/>
          </p:nvPr>
        </p:nvSpPr>
        <p:spPr>
          <a:xfrm>
            <a:off x="7760063" y="13574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26"/>
          <p:cNvSpPr txBox="1"/>
          <p:nvPr>
            <p:ph idx="21" type="subTitle"/>
          </p:nvPr>
        </p:nvSpPr>
        <p:spPr>
          <a:xfrm>
            <a:off x="7760063" y="10930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26"/>
          <p:cNvSpPr txBox="1"/>
          <p:nvPr>
            <p:ph idx="22" type="title"/>
          </p:nvPr>
        </p:nvSpPr>
        <p:spPr>
          <a:xfrm>
            <a:off x="6664625" y="31200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29" name="Google Shape;729;p26"/>
          <p:cNvSpPr txBox="1"/>
          <p:nvPr>
            <p:ph idx="23" type="title"/>
          </p:nvPr>
        </p:nvSpPr>
        <p:spPr>
          <a:xfrm>
            <a:off x="8113350" y="34954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0" name="Google Shape;730;p26"/>
          <p:cNvSpPr txBox="1"/>
          <p:nvPr>
            <p:ph idx="24" type="title"/>
          </p:nvPr>
        </p:nvSpPr>
        <p:spPr>
          <a:xfrm>
            <a:off x="7981075" y="38708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1" name="Google Shape;731;p26"/>
          <p:cNvSpPr txBox="1"/>
          <p:nvPr>
            <p:ph idx="25" type="title"/>
          </p:nvPr>
        </p:nvSpPr>
        <p:spPr>
          <a:xfrm>
            <a:off x="7767475" y="42462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2" name="Google Shape;732;p26"/>
          <p:cNvSpPr txBox="1"/>
          <p:nvPr>
            <p:ph idx="26" type="title"/>
          </p:nvPr>
        </p:nvSpPr>
        <p:spPr>
          <a:xfrm>
            <a:off x="50132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3" name="Google Shape;733;p26"/>
          <p:cNvSpPr txBox="1"/>
          <p:nvPr>
            <p:ph idx="27" type="title"/>
          </p:nvPr>
        </p:nvSpPr>
        <p:spPr>
          <a:xfrm>
            <a:off x="68680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4" name="Google Shape;734;p26"/>
          <p:cNvSpPr txBox="1"/>
          <p:nvPr>
            <p:ph idx="28" type="title"/>
          </p:nvPr>
        </p:nvSpPr>
        <p:spPr>
          <a:xfrm>
            <a:off x="50132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5" name="Google Shape;735;p26"/>
          <p:cNvSpPr txBox="1"/>
          <p:nvPr>
            <p:ph idx="29" type="title"/>
          </p:nvPr>
        </p:nvSpPr>
        <p:spPr>
          <a:xfrm>
            <a:off x="68680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5">
  <p:cSld name="CUSTOM_7">
    <p:bg>
      <p:bgPr>
        <a:solidFill>
          <a:schemeClr val="accent4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7"/>
          <p:cNvSpPr/>
          <p:nvPr/>
        </p:nvSpPr>
        <p:spPr>
          <a:xfrm>
            <a:off x="0" y="3871475"/>
            <a:ext cx="9144000" cy="12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group of people sit side-by-side while working on their laptops. " id="738" name="Google Shape;738;p27"/>
          <p:cNvPicPr preferRelativeResize="0"/>
          <p:nvPr/>
        </p:nvPicPr>
        <p:blipFill rotWithShape="1">
          <a:blip r:embed="rId2">
            <a:alphaModFix amt="30000"/>
          </a:blip>
          <a:srcRect b="24128" l="311" r="1915" t="54025"/>
          <a:stretch/>
        </p:blipFill>
        <p:spPr>
          <a:xfrm>
            <a:off x="-5475" y="3871525"/>
            <a:ext cx="9144003" cy="127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27"/>
          <p:cNvCxnSpPr/>
          <p:nvPr/>
        </p:nvCxnSpPr>
        <p:spPr>
          <a:xfrm>
            <a:off x="-7575" y="3977538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27"/>
          <p:cNvSpPr txBox="1"/>
          <p:nvPr>
            <p:ph idx="1" type="subTitle"/>
          </p:nvPr>
        </p:nvSpPr>
        <p:spPr>
          <a:xfrm>
            <a:off x="475150" y="18589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1" name="Google Shape;741;p27"/>
          <p:cNvSpPr txBox="1"/>
          <p:nvPr>
            <p:ph idx="2" type="subTitle"/>
          </p:nvPr>
        </p:nvSpPr>
        <p:spPr>
          <a:xfrm>
            <a:off x="475150" y="249485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2" name="Google Shape;742;p27"/>
          <p:cNvSpPr txBox="1"/>
          <p:nvPr>
            <p:ph idx="3" type="subTitle"/>
          </p:nvPr>
        </p:nvSpPr>
        <p:spPr>
          <a:xfrm>
            <a:off x="475150" y="31308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3" name="Google Shape;743;p27"/>
          <p:cNvSpPr txBox="1"/>
          <p:nvPr>
            <p:ph idx="4" type="subTitle"/>
          </p:nvPr>
        </p:nvSpPr>
        <p:spPr>
          <a:xfrm>
            <a:off x="1699175" y="18589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4" name="Google Shape;744;p27"/>
          <p:cNvSpPr txBox="1"/>
          <p:nvPr>
            <p:ph idx="5" type="subTitle"/>
          </p:nvPr>
        </p:nvSpPr>
        <p:spPr>
          <a:xfrm>
            <a:off x="1699175" y="249485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5" name="Google Shape;745;p27"/>
          <p:cNvSpPr txBox="1"/>
          <p:nvPr>
            <p:ph idx="6" type="subTitle"/>
          </p:nvPr>
        </p:nvSpPr>
        <p:spPr>
          <a:xfrm>
            <a:off x="1699175" y="31308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6" name="Google Shape;746;p27"/>
          <p:cNvSpPr txBox="1"/>
          <p:nvPr>
            <p:ph idx="7" type="subTitle"/>
          </p:nvPr>
        </p:nvSpPr>
        <p:spPr>
          <a:xfrm>
            <a:off x="4137575" y="18589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7" name="Google Shape;747;p27"/>
          <p:cNvSpPr txBox="1"/>
          <p:nvPr>
            <p:ph idx="8" type="subTitle"/>
          </p:nvPr>
        </p:nvSpPr>
        <p:spPr>
          <a:xfrm>
            <a:off x="4137575" y="249485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8" name="Google Shape;748;p27"/>
          <p:cNvSpPr txBox="1"/>
          <p:nvPr>
            <p:ph idx="9" type="subTitle"/>
          </p:nvPr>
        </p:nvSpPr>
        <p:spPr>
          <a:xfrm>
            <a:off x="4137575" y="31308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9" name="Google Shape;749;p27"/>
          <p:cNvSpPr txBox="1"/>
          <p:nvPr>
            <p:ph type="ctrTitle"/>
          </p:nvPr>
        </p:nvSpPr>
        <p:spPr>
          <a:xfrm>
            <a:off x="375925" y="304725"/>
            <a:ext cx="3622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750" name="Google Shape;750;p27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751" name="Google Shape;751;p2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0" name="Google Shape;790;p27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Google Shape;7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6">
  <p:cSld name="CUSTOM_6">
    <p:bg>
      <p:bgPr>
        <a:solidFill>
          <a:schemeClr val="accent4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28"/>
          <p:cNvGrpSpPr/>
          <p:nvPr/>
        </p:nvGrpSpPr>
        <p:grpSpPr>
          <a:xfrm rot="10800000">
            <a:off x="-22000" y="46550"/>
            <a:ext cx="142800" cy="4914850"/>
            <a:chOff x="-30475" y="94400"/>
            <a:chExt cx="142800" cy="4914850"/>
          </a:xfrm>
        </p:grpSpPr>
        <p:sp>
          <p:nvSpPr>
            <p:cNvPr id="794" name="Google Shape;794;p2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6" name="Google Shape;816;p28"/>
          <p:cNvCxnSpPr/>
          <p:nvPr/>
        </p:nvCxnSpPr>
        <p:spPr>
          <a:xfrm>
            <a:off x="106425" y="-3175"/>
            <a:ext cx="0" cy="514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wo businessmen shake hand while their colleagues look on. " id="817" name="Google Shape;817;p28"/>
          <p:cNvPicPr preferRelativeResize="0"/>
          <p:nvPr/>
        </p:nvPicPr>
        <p:blipFill rotWithShape="1">
          <a:blip r:embed="rId2">
            <a:alphaModFix/>
          </a:blip>
          <a:srcRect b="19633" l="3775" r="5677" t="53411"/>
          <a:stretch/>
        </p:blipFill>
        <p:spPr>
          <a:xfrm>
            <a:off x="0" y="3326400"/>
            <a:ext cx="9143997" cy="181709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8"/>
          <p:cNvSpPr txBox="1"/>
          <p:nvPr>
            <p:ph idx="1" type="subTitle"/>
          </p:nvPr>
        </p:nvSpPr>
        <p:spPr>
          <a:xfrm>
            <a:off x="385050" y="2906100"/>
            <a:ext cx="4026900" cy="333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19" name="Google Shape;819;p28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0" name="Google Shape;8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7">
  <p:cSld name="CUSTOM_5">
    <p:bg>
      <p:bgPr>
        <a:solidFill>
          <a:schemeClr val="dk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9"/>
          <p:cNvSpPr txBox="1"/>
          <p:nvPr>
            <p:ph idx="1" type="subTitle"/>
          </p:nvPr>
        </p:nvSpPr>
        <p:spPr>
          <a:xfrm>
            <a:off x="385050" y="2057350"/>
            <a:ext cx="2987100" cy="2682000"/>
          </a:xfrm>
          <a:prstGeom prst="rect">
            <a:avLst/>
          </a:prstGeom>
        </p:spPr>
        <p:txBody>
          <a:bodyPr anchorCtr="0" anchor="b" bIns="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3" name="Google Shape;823;p29"/>
          <p:cNvSpPr txBox="1"/>
          <p:nvPr>
            <p:ph type="ctrTitle"/>
          </p:nvPr>
        </p:nvSpPr>
        <p:spPr>
          <a:xfrm>
            <a:off x="375925" y="304725"/>
            <a:ext cx="3622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4" name="Google Shape;824;p29"/>
          <p:cNvSpPr/>
          <p:nvPr>
            <p:ph idx="2" type="pic"/>
          </p:nvPr>
        </p:nvSpPr>
        <p:spPr>
          <a:xfrm>
            <a:off x="4054400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5" name="Google Shape;825;p29"/>
          <p:cNvSpPr/>
          <p:nvPr>
            <p:ph idx="3" type="pic"/>
          </p:nvPr>
        </p:nvSpPr>
        <p:spPr>
          <a:xfrm>
            <a:off x="6558075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6" name="Google Shape;8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29"/>
          <p:cNvSpPr txBox="1"/>
          <p:nvPr>
            <p:ph idx="4" type="subTitle"/>
          </p:nvPr>
        </p:nvSpPr>
        <p:spPr>
          <a:xfrm>
            <a:off x="4054400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p29"/>
          <p:cNvSpPr txBox="1"/>
          <p:nvPr>
            <p:ph idx="5" type="subTitle"/>
          </p:nvPr>
        </p:nvSpPr>
        <p:spPr>
          <a:xfrm>
            <a:off x="6558075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8">
  <p:cSld name="CUSTOM_4_1">
    <p:bg>
      <p:bgPr>
        <a:solidFill>
          <a:schemeClr val="dk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/>
          <p:nvPr/>
        </p:nvSpPr>
        <p:spPr>
          <a:xfrm>
            <a:off x="7416950" y="-125"/>
            <a:ext cx="154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831" name="Google Shape;831;p30"/>
          <p:cNvGrpSpPr/>
          <p:nvPr/>
        </p:nvGrpSpPr>
        <p:grpSpPr>
          <a:xfrm rot="10800000">
            <a:off x="-31701" y="92000"/>
            <a:ext cx="219426" cy="4914850"/>
            <a:chOff x="-30475" y="94400"/>
            <a:chExt cx="142800" cy="4914850"/>
          </a:xfrm>
        </p:grpSpPr>
        <p:sp>
          <p:nvSpPr>
            <p:cNvPr id="832" name="Google Shape;832;p30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854" name="Google Shape;854;p30"/>
          <p:cNvCxnSpPr/>
          <p:nvPr/>
        </p:nvCxnSpPr>
        <p:spPr>
          <a:xfrm>
            <a:off x="1643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5" name="Google Shape;855;p30"/>
          <p:cNvSpPr txBox="1"/>
          <p:nvPr>
            <p:ph idx="1" type="subTitle"/>
          </p:nvPr>
        </p:nvSpPr>
        <p:spPr>
          <a:xfrm>
            <a:off x="385050" y="2285375"/>
            <a:ext cx="2948400" cy="25191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Light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6" name="Google Shape;856;p30"/>
          <p:cNvSpPr txBox="1"/>
          <p:nvPr>
            <p:ph idx="2" type="subTitle"/>
          </p:nvPr>
        </p:nvSpPr>
        <p:spPr>
          <a:xfrm>
            <a:off x="5305338" y="11463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30"/>
          <p:cNvSpPr txBox="1"/>
          <p:nvPr>
            <p:ph idx="3" type="subTitle"/>
          </p:nvPr>
        </p:nvSpPr>
        <p:spPr>
          <a:xfrm>
            <a:off x="5305338" y="140962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8" name="Google Shape;858;p30"/>
          <p:cNvSpPr txBox="1"/>
          <p:nvPr>
            <p:ph idx="4" type="subTitle"/>
          </p:nvPr>
        </p:nvSpPr>
        <p:spPr>
          <a:xfrm>
            <a:off x="5305338" y="1676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9" name="Google Shape;859;p30"/>
          <p:cNvSpPr txBox="1"/>
          <p:nvPr>
            <p:ph idx="5" type="subTitle"/>
          </p:nvPr>
        </p:nvSpPr>
        <p:spPr>
          <a:xfrm>
            <a:off x="7236700" y="11443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30"/>
          <p:cNvSpPr txBox="1"/>
          <p:nvPr>
            <p:ph idx="6" type="subTitle"/>
          </p:nvPr>
        </p:nvSpPr>
        <p:spPr>
          <a:xfrm>
            <a:off x="7236700" y="140762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1" name="Google Shape;861;p30"/>
          <p:cNvSpPr txBox="1"/>
          <p:nvPr>
            <p:ph idx="7" type="subTitle"/>
          </p:nvPr>
        </p:nvSpPr>
        <p:spPr>
          <a:xfrm>
            <a:off x="7236700" y="1674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2" name="Google Shape;862;p30"/>
          <p:cNvSpPr txBox="1"/>
          <p:nvPr>
            <p:ph idx="8" type="subTitle"/>
          </p:nvPr>
        </p:nvSpPr>
        <p:spPr>
          <a:xfrm>
            <a:off x="5305338" y="227545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p30"/>
          <p:cNvSpPr txBox="1"/>
          <p:nvPr>
            <p:ph idx="9" type="subTitle"/>
          </p:nvPr>
        </p:nvSpPr>
        <p:spPr>
          <a:xfrm>
            <a:off x="5305338" y="2614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4" name="Google Shape;864;p30"/>
          <p:cNvSpPr txBox="1"/>
          <p:nvPr>
            <p:ph idx="13" type="subTitle"/>
          </p:nvPr>
        </p:nvSpPr>
        <p:spPr>
          <a:xfrm>
            <a:off x="5305338" y="30345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5" name="Google Shape;865;p30"/>
          <p:cNvSpPr txBox="1"/>
          <p:nvPr>
            <p:ph idx="14" type="subTitle"/>
          </p:nvPr>
        </p:nvSpPr>
        <p:spPr>
          <a:xfrm>
            <a:off x="7236700" y="227345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6" name="Google Shape;866;p30"/>
          <p:cNvSpPr txBox="1"/>
          <p:nvPr>
            <p:ph idx="15" type="subTitle"/>
          </p:nvPr>
        </p:nvSpPr>
        <p:spPr>
          <a:xfrm>
            <a:off x="7236700" y="2612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7" name="Google Shape;867;p30"/>
          <p:cNvSpPr txBox="1"/>
          <p:nvPr>
            <p:ph idx="16" type="subTitle"/>
          </p:nvPr>
        </p:nvSpPr>
        <p:spPr>
          <a:xfrm>
            <a:off x="7236700" y="30325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8" name="Google Shape;868;p30"/>
          <p:cNvSpPr txBox="1"/>
          <p:nvPr>
            <p:ph idx="17" type="subTitle"/>
          </p:nvPr>
        </p:nvSpPr>
        <p:spPr>
          <a:xfrm>
            <a:off x="5305338" y="4310313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9" name="Google Shape;869;p30"/>
          <p:cNvSpPr txBox="1"/>
          <p:nvPr>
            <p:ph idx="18" type="subTitle"/>
          </p:nvPr>
        </p:nvSpPr>
        <p:spPr>
          <a:xfrm>
            <a:off x="7236700" y="4308313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0" name="Google Shape;870;p30"/>
          <p:cNvSpPr txBox="1"/>
          <p:nvPr>
            <p:ph idx="19" type="subTitle"/>
          </p:nvPr>
        </p:nvSpPr>
        <p:spPr>
          <a:xfrm>
            <a:off x="5305338" y="3618488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1" name="Google Shape;871;p30"/>
          <p:cNvSpPr txBox="1"/>
          <p:nvPr>
            <p:ph idx="20" type="subTitle"/>
          </p:nvPr>
        </p:nvSpPr>
        <p:spPr>
          <a:xfrm>
            <a:off x="7236700" y="3616488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2" name="Google Shape;872;p30"/>
          <p:cNvSpPr txBox="1"/>
          <p:nvPr>
            <p:ph type="ctrTitle"/>
          </p:nvPr>
        </p:nvSpPr>
        <p:spPr>
          <a:xfrm>
            <a:off x="375925" y="304725"/>
            <a:ext cx="36225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73" name="Google Shape;87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4">
  <p:cSld name="CUSTOM_26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55" name="Google Shape;55;p4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" name="Google Shape;94;p4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4"/>
          <p:cNvSpPr txBox="1"/>
          <p:nvPr>
            <p:ph idx="1" type="subTitle"/>
          </p:nvPr>
        </p:nvSpPr>
        <p:spPr>
          <a:xfrm>
            <a:off x="385050" y="29709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6" name="Google Shape;96;p4"/>
          <p:cNvSpPr txBox="1"/>
          <p:nvPr>
            <p:ph idx="2" type="subTitle"/>
          </p:nvPr>
        </p:nvSpPr>
        <p:spPr>
          <a:xfrm>
            <a:off x="385050" y="33111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7" name="Google Shape;97;p4"/>
          <p:cNvSpPr txBox="1"/>
          <p:nvPr>
            <p:ph idx="3" type="subTitle"/>
          </p:nvPr>
        </p:nvSpPr>
        <p:spPr>
          <a:xfrm>
            <a:off x="385050" y="36513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8" name="Google Shape;98;p4"/>
          <p:cNvSpPr txBox="1"/>
          <p:nvPr>
            <p:ph idx="4" type="subTitle"/>
          </p:nvPr>
        </p:nvSpPr>
        <p:spPr>
          <a:xfrm>
            <a:off x="385050" y="39915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5" type="subTitle"/>
          </p:nvPr>
        </p:nvSpPr>
        <p:spPr>
          <a:xfrm>
            <a:off x="385050" y="43317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idx="6" type="subTitle"/>
          </p:nvPr>
        </p:nvSpPr>
        <p:spPr>
          <a:xfrm>
            <a:off x="6590850" y="25403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1" name="Google Shape;101;p4"/>
          <p:cNvSpPr txBox="1"/>
          <p:nvPr>
            <p:ph idx="7" type="subTitle"/>
          </p:nvPr>
        </p:nvSpPr>
        <p:spPr>
          <a:xfrm>
            <a:off x="6590850" y="21011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2" name="Google Shape;102;p4"/>
          <p:cNvSpPr txBox="1"/>
          <p:nvPr>
            <p:ph type="ctrTitle"/>
          </p:nvPr>
        </p:nvSpPr>
        <p:spPr>
          <a:xfrm>
            <a:off x="375925" y="304725"/>
            <a:ext cx="29499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103" name="Google Shape;103;p4"/>
          <p:cNvGrpSpPr/>
          <p:nvPr/>
        </p:nvGrpSpPr>
        <p:grpSpPr>
          <a:xfrm>
            <a:off x="0" y="2967650"/>
            <a:ext cx="9144000" cy="1681750"/>
            <a:chOff x="0" y="2967650"/>
            <a:chExt cx="9144000" cy="1681750"/>
          </a:xfrm>
        </p:grpSpPr>
        <p:cxnSp>
          <p:nvCxnSpPr>
            <p:cNvPr id="104" name="Google Shape;104;p4"/>
            <p:cNvCxnSpPr/>
            <p:nvPr/>
          </p:nvCxnSpPr>
          <p:spPr>
            <a:xfrm>
              <a:off x="0" y="32724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0" y="36142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0" y="3956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0" y="4298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0" y="29676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0" y="46494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" name="Google Shape;110;p4"/>
          <p:cNvSpPr txBox="1"/>
          <p:nvPr>
            <p:ph idx="8" type="subTitle"/>
          </p:nvPr>
        </p:nvSpPr>
        <p:spPr>
          <a:xfrm>
            <a:off x="37075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1" name="Google Shape;111;p4"/>
          <p:cNvSpPr txBox="1"/>
          <p:nvPr>
            <p:ph idx="9" type="subTitle"/>
          </p:nvPr>
        </p:nvSpPr>
        <p:spPr>
          <a:xfrm>
            <a:off x="50539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2" name="Google Shape;112;p4"/>
          <p:cNvSpPr txBox="1"/>
          <p:nvPr>
            <p:ph idx="13" type="subTitle"/>
          </p:nvPr>
        </p:nvSpPr>
        <p:spPr>
          <a:xfrm>
            <a:off x="64003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3" name="Google Shape;113;p4"/>
          <p:cNvSpPr txBox="1"/>
          <p:nvPr>
            <p:ph idx="14" type="subTitle"/>
          </p:nvPr>
        </p:nvSpPr>
        <p:spPr>
          <a:xfrm>
            <a:off x="77467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4" name="Google Shape;11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9">
  <p:cSld name="CUSTOM_2_1">
    <p:bg>
      <p:bgPr>
        <a:solidFill>
          <a:schemeClr val="accent4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31"/>
          <p:cNvCxnSpPr/>
          <p:nvPr/>
        </p:nvCxnSpPr>
        <p:spPr>
          <a:xfrm>
            <a:off x="943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1"/>
          <p:cNvCxnSpPr/>
          <p:nvPr/>
        </p:nvCxnSpPr>
        <p:spPr>
          <a:xfrm>
            <a:off x="1476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7" name="Google Shape;877;p31"/>
          <p:cNvSpPr txBox="1"/>
          <p:nvPr>
            <p:ph idx="1" type="subTitle"/>
          </p:nvPr>
        </p:nvSpPr>
        <p:spPr>
          <a:xfrm>
            <a:off x="3242825" y="1447075"/>
            <a:ext cx="39399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8" name="Google Shape;878;p31"/>
          <p:cNvSpPr txBox="1"/>
          <p:nvPr>
            <p:ph idx="2" type="subTitle"/>
          </p:nvPr>
        </p:nvSpPr>
        <p:spPr>
          <a:xfrm>
            <a:off x="3242825" y="2580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9" name="Google Shape;879;p31"/>
          <p:cNvSpPr txBox="1"/>
          <p:nvPr>
            <p:ph idx="3" type="subTitle"/>
          </p:nvPr>
        </p:nvSpPr>
        <p:spPr>
          <a:xfrm>
            <a:off x="3242825" y="3687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80" name="Google Shape;880;p31"/>
          <p:cNvSpPr txBox="1"/>
          <p:nvPr>
            <p:ph idx="4" type="subTitle"/>
          </p:nvPr>
        </p:nvSpPr>
        <p:spPr>
          <a:xfrm>
            <a:off x="458150" y="1509475"/>
            <a:ext cx="20775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1" name="Google Shape;881;p31"/>
          <p:cNvSpPr txBox="1"/>
          <p:nvPr>
            <p:ph idx="5" type="subTitle"/>
          </p:nvPr>
        </p:nvSpPr>
        <p:spPr>
          <a:xfrm>
            <a:off x="458150" y="2643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2" name="Google Shape;882;p31"/>
          <p:cNvSpPr txBox="1"/>
          <p:nvPr>
            <p:ph idx="6" type="subTitle"/>
          </p:nvPr>
        </p:nvSpPr>
        <p:spPr>
          <a:xfrm>
            <a:off x="458150" y="3750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3" name="Google Shape;883;p31"/>
          <p:cNvSpPr txBox="1"/>
          <p:nvPr>
            <p:ph type="ctrTitle"/>
          </p:nvPr>
        </p:nvSpPr>
        <p:spPr>
          <a:xfrm>
            <a:off x="458150" y="194250"/>
            <a:ext cx="601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84" name="Google Shape;88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0">
  <p:cSld name="CUSTOM_23_1_1">
    <p:bg>
      <p:bgPr>
        <a:solidFill>
          <a:schemeClr val="dk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6" name="Google Shape;886;p32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87" name="Google Shape;887;p32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888" name="Google Shape;888;p32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10" name="Google Shape;910;p32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1" name="Google Shape;911;p32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2" name="Google Shape;912;p32"/>
          <p:cNvSpPr txBox="1"/>
          <p:nvPr>
            <p:ph type="ctrTitle"/>
          </p:nvPr>
        </p:nvSpPr>
        <p:spPr>
          <a:xfrm>
            <a:off x="5067950" y="393750"/>
            <a:ext cx="3823800" cy="16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3" name="Google Shape;913;p32"/>
          <p:cNvSpPr txBox="1"/>
          <p:nvPr/>
        </p:nvSpPr>
        <p:spPr>
          <a:xfrm>
            <a:off x="7510550" y="2904500"/>
            <a:ext cx="204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4" name="Google Shape;914;p32"/>
          <p:cNvSpPr txBox="1"/>
          <p:nvPr>
            <p:ph idx="1" type="subTitle"/>
          </p:nvPr>
        </p:nvSpPr>
        <p:spPr>
          <a:xfrm>
            <a:off x="5069768" y="303972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5" name="Google Shape;915;p32"/>
          <p:cNvSpPr txBox="1"/>
          <p:nvPr>
            <p:ph idx="2" type="subTitle"/>
          </p:nvPr>
        </p:nvSpPr>
        <p:spPr>
          <a:xfrm>
            <a:off x="5069768" y="3734100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6" name="Google Shape;916;p32"/>
          <p:cNvSpPr txBox="1"/>
          <p:nvPr>
            <p:ph idx="3" type="subTitle"/>
          </p:nvPr>
        </p:nvSpPr>
        <p:spPr>
          <a:xfrm>
            <a:off x="5069768" y="442847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7" name="Google Shape;917;p32"/>
          <p:cNvSpPr txBox="1"/>
          <p:nvPr>
            <p:ph idx="4" type="subTitle"/>
          </p:nvPr>
        </p:nvSpPr>
        <p:spPr>
          <a:xfrm>
            <a:off x="6011425" y="310137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8" name="Google Shape;918;p32"/>
          <p:cNvSpPr txBox="1"/>
          <p:nvPr>
            <p:ph idx="5" type="subTitle"/>
          </p:nvPr>
        </p:nvSpPr>
        <p:spPr>
          <a:xfrm>
            <a:off x="6045900" y="3795750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9" name="Google Shape;919;p32"/>
          <p:cNvSpPr txBox="1"/>
          <p:nvPr>
            <p:ph idx="6" type="subTitle"/>
          </p:nvPr>
        </p:nvSpPr>
        <p:spPr>
          <a:xfrm>
            <a:off x="6045900" y="449012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0" name="Google Shape;920;p32"/>
          <p:cNvSpPr/>
          <p:nvPr>
            <p:ph idx="7" type="pic"/>
          </p:nvPr>
        </p:nvSpPr>
        <p:spPr>
          <a:xfrm>
            <a:off x="0" y="50"/>
            <a:ext cx="467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 black">
  <p:cSld name="CUSTOM_27_1">
    <p:bg>
      <p:bgPr>
        <a:solidFill>
          <a:schemeClr val="dk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33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5" name="Google Shape;925;p33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6" name="Google Shape;926;p33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7" name="Google Shape;927;p33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8" name="Google Shape;928;p33"/>
          <p:cNvSpPr txBox="1"/>
          <p:nvPr>
            <p:ph idx="4" type="subTitle"/>
          </p:nvPr>
        </p:nvSpPr>
        <p:spPr>
          <a:xfrm>
            <a:off x="474950" y="4394350"/>
            <a:ext cx="3466800" cy="617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29" name="Google Shape;929;p33"/>
          <p:cNvGrpSpPr/>
          <p:nvPr/>
        </p:nvGrpSpPr>
        <p:grpSpPr>
          <a:xfrm rot="10800000">
            <a:off x="-19325" y="91898"/>
            <a:ext cx="142800" cy="4753151"/>
            <a:chOff x="-30475" y="94400"/>
            <a:chExt cx="142800" cy="4914850"/>
          </a:xfrm>
        </p:grpSpPr>
        <p:sp>
          <p:nvSpPr>
            <p:cNvPr id="930" name="Google Shape;930;p3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52" name="Google Shape;952;p33"/>
          <p:cNvCxnSpPr/>
          <p:nvPr/>
        </p:nvCxnSpPr>
        <p:spPr>
          <a:xfrm>
            <a:off x="1036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33"/>
          <p:cNvSpPr/>
          <p:nvPr/>
        </p:nvSpPr>
        <p:spPr>
          <a:xfrm rot="10800000">
            <a:off x="-18405" y="5013349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6" name="Google Shape;95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1" name="Google Shape;96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4" name="Google Shape;96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5" name="Google Shape;96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0" name="Google Shape;97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0" y="3079800"/>
            <a:ext cx="9144000" cy="20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17" name="Google Shape;117;p5"/>
          <p:cNvPicPr preferRelativeResize="0"/>
          <p:nvPr/>
        </p:nvPicPr>
        <p:blipFill rotWithShape="1">
          <a:blip r:embed="rId2">
            <a:alphaModFix amt="12000"/>
          </a:blip>
          <a:srcRect b="13266" l="14552" r="21143" t="64991"/>
          <a:stretch/>
        </p:blipFill>
        <p:spPr>
          <a:xfrm>
            <a:off x="-4175" y="3079800"/>
            <a:ext cx="9152348" cy="2063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18" name="Google Shape;118;p5"/>
          <p:cNvSpPr txBox="1"/>
          <p:nvPr>
            <p:ph type="title"/>
          </p:nvPr>
        </p:nvSpPr>
        <p:spPr>
          <a:xfrm>
            <a:off x="37417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2" type="title"/>
          </p:nvPr>
        </p:nvSpPr>
        <p:spPr>
          <a:xfrm>
            <a:off x="37345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title"/>
          </p:nvPr>
        </p:nvSpPr>
        <p:spPr>
          <a:xfrm>
            <a:off x="338925" y="796150"/>
            <a:ext cx="33582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cxnSp>
        <p:nvCxnSpPr>
          <p:cNvPr id="121" name="Google Shape;121;p5"/>
          <p:cNvCxnSpPr/>
          <p:nvPr/>
        </p:nvCxnSpPr>
        <p:spPr>
          <a:xfrm>
            <a:off x="64800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5"/>
          <p:cNvCxnSpPr/>
          <p:nvPr/>
        </p:nvCxnSpPr>
        <p:spPr>
          <a:xfrm>
            <a:off x="134125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5"/>
          <p:cNvSpPr/>
          <p:nvPr/>
        </p:nvSpPr>
        <p:spPr>
          <a:xfrm>
            <a:off x="-2375" y="3226600"/>
            <a:ext cx="2116925" cy="1919275"/>
          </a:xfrm>
          <a:custGeom>
            <a:rect b="b" l="l" r="r" t="t"/>
            <a:pathLst>
              <a:path extrusionOk="0" h="76771" w="84677">
                <a:moveTo>
                  <a:pt x="63436" y="76771"/>
                </a:moveTo>
                <a:lnTo>
                  <a:pt x="50530" y="63865"/>
                </a:lnTo>
                <a:lnTo>
                  <a:pt x="84677" y="31718"/>
                </a:lnTo>
                <a:lnTo>
                  <a:pt x="54578" y="0"/>
                </a:lnTo>
                <a:lnTo>
                  <a:pt x="18002" y="34290"/>
                </a:lnTo>
                <a:lnTo>
                  <a:pt x="0" y="16954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"/>
          <p:cNvSpPr txBox="1"/>
          <p:nvPr>
            <p:ph idx="4" type="title"/>
          </p:nvPr>
        </p:nvSpPr>
        <p:spPr>
          <a:xfrm>
            <a:off x="386075" y="1978775"/>
            <a:ext cx="30795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51133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51061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64921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9" name="Google Shape;129;p5"/>
          <p:cNvSpPr txBox="1"/>
          <p:nvPr>
            <p:ph idx="9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3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1" name="Google Shape;131;p5"/>
          <p:cNvSpPr/>
          <p:nvPr>
            <p:ph idx="14" type="pic"/>
          </p:nvPr>
        </p:nvSpPr>
        <p:spPr>
          <a:xfrm>
            <a:off x="3744275" y="171150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"/>
          <p:cNvSpPr/>
          <p:nvPr>
            <p:ph idx="15" type="pic"/>
          </p:nvPr>
        </p:nvSpPr>
        <p:spPr>
          <a:xfrm>
            <a:off x="51169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5"/>
          <p:cNvSpPr/>
          <p:nvPr>
            <p:ph idx="16" type="pic"/>
          </p:nvPr>
        </p:nvSpPr>
        <p:spPr>
          <a:xfrm>
            <a:off x="6488288" y="17078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5"/>
          <p:cNvSpPr/>
          <p:nvPr>
            <p:ph idx="17" type="pic"/>
          </p:nvPr>
        </p:nvSpPr>
        <p:spPr>
          <a:xfrm>
            <a:off x="78596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5" name="Google Shape;975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6" name="Google Shape;976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1" name="Google Shape;98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5" name="Google Shape;985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8" name="Google Shape;988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9" name="Google Shape;989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0" name="Google Shape;990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3" name="Google Shape;993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4" name="Google Shape;994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7" name="Google Shape;997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8" name="Google Shape;998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9" name="Google Shape;999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0" name="Google Shape;1000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3" name="Google Shape;1003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6" name="Google Shape;1006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7" name="Google Shape;1007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8" name="Google Shape;1008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3" name="Google Shape;1013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4" name="Google Shape;1014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5" name="Google Shape;1015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6" name="Google Shape;1016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7" name="Google Shape;1017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8" name="Google Shape;1018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1" name="Google Shape;1021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CUSTOM_11"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-1875" y="0"/>
            <a:ext cx="9144000" cy="28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38" name="Google Shape;138;p6"/>
          <p:cNvPicPr preferRelativeResize="0"/>
          <p:nvPr/>
        </p:nvPicPr>
        <p:blipFill rotWithShape="1">
          <a:blip r:embed="rId2">
            <a:alphaModFix amt="12000"/>
          </a:blip>
          <a:srcRect b="7832" l="14552" r="21143" t="62285"/>
          <a:stretch/>
        </p:blipFill>
        <p:spPr>
          <a:xfrm>
            <a:off x="-4175" y="0"/>
            <a:ext cx="9152348" cy="283619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 rot="-5400000">
            <a:off x="557665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6"/>
          <p:cNvCxnSpPr/>
          <p:nvPr/>
        </p:nvCxnSpPr>
        <p:spPr>
          <a:xfrm>
            <a:off x="-8333" y="5033764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6"/>
          <p:cNvSpPr/>
          <p:nvPr/>
        </p:nvSpPr>
        <p:spPr>
          <a:xfrm rot="-5400000">
            <a:off x="5806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 rot="-5400000">
            <a:off x="6040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-5400000">
            <a:off x="627030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 rot="-5400000">
            <a:off x="650846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-5400000">
            <a:off x="6738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 rot="-5400000">
            <a:off x="6972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rot="-5400000">
            <a:off x="720211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 rot="-5400000">
            <a:off x="7436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 rot="-5400000">
            <a:off x="7670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 rot="-5400000">
            <a:off x="789995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 rot="-5400000">
            <a:off x="813811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rot="-5400000">
            <a:off x="8367942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 rot="-5400000">
            <a:off x="859249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 rot="-5400000">
            <a:off x="881794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rot="-5400000">
            <a:off x="213626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rot="-5400000">
            <a:off x="23660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-5400000">
            <a:off x="26000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 rot="-5400000">
            <a:off x="28299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rot="-5400000">
            <a:off x="306807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 rot="-5400000">
            <a:off x="3297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 rot="-5400000">
            <a:off x="3531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 rot="-5400000">
            <a:off x="376172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 rot="-5400000">
            <a:off x="3995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 rot="-5400000">
            <a:off x="4229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 rot="-5400000">
            <a:off x="445956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 rot="-5400000">
            <a:off x="469772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 rot="-5400000">
            <a:off x="492755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 rot="-5400000">
            <a:off x="515210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 rot="-5400000">
            <a:off x="537755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 rot="-5400000">
            <a:off x="-2344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 rot="-5400000">
            <a:off x="2063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 rot="-5400000">
            <a:off x="440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 rot="-5400000">
            <a:off x="674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 rot="-5400000">
            <a:off x="90422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 rot="-5400000">
            <a:off x="11423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rot="-5400000">
            <a:off x="13722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rot="-5400000">
            <a:off x="159676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rot="-5400000">
            <a:off x="182221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6"/>
          <p:cNvCxnSpPr/>
          <p:nvPr/>
        </p:nvCxnSpPr>
        <p:spPr>
          <a:xfrm rot="10800000">
            <a:off x="-8367" y="5138671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>
            <a:off x="64800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6"/>
          <p:cNvCxnSpPr/>
          <p:nvPr/>
        </p:nvCxnSpPr>
        <p:spPr>
          <a:xfrm>
            <a:off x="134125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6"/>
          <p:cNvSpPr txBox="1"/>
          <p:nvPr>
            <p:ph type="title"/>
          </p:nvPr>
        </p:nvSpPr>
        <p:spPr>
          <a:xfrm>
            <a:off x="37442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3" name="Google Shape;183;p6"/>
          <p:cNvSpPr txBox="1"/>
          <p:nvPr>
            <p:ph idx="2" type="title"/>
          </p:nvPr>
        </p:nvSpPr>
        <p:spPr>
          <a:xfrm>
            <a:off x="37370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6"/>
          <p:cNvSpPr txBox="1"/>
          <p:nvPr>
            <p:ph idx="3" type="title"/>
          </p:nvPr>
        </p:nvSpPr>
        <p:spPr>
          <a:xfrm>
            <a:off x="386075" y="2113775"/>
            <a:ext cx="3249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85" name="Google Shape;185;p6"/>
          <p:cNvSpPr txBox="1"/>
          <p:nvPr>
            <p:ph idx="4" type="title"/>
          </p:nvPr>
        </p:nvSpPr>
        <p:spPr>
          <a:xfrm>
            <a:off x="51158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6" name="Google Shape;186;p6"/>
          <p:cNvSpPr txBox="1"/>
          <p:nvPr>
            <p:ph idx="5" type="title"/>
          </p:nvPr>
        </p:nvSpPr>
        <p:spPr>
          <a:xfrm>
            <a:off x="51086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6"/>
          <p:cNvSpPr txBox="1"/>
          <p:nvPr>
            <p:ph idx="6" type="title"/>
          </p:nvPr>
        </p:nvSpPr>
        <p:spPr>
          <a:xfrm>
            <a:off x="64946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6"/>
          <p:cNvSpPr txBox="1"/>
          <p:nvPr>
            <p:ph idx="7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9" name="Google Shape;189;p6"/>
          <p:cNvSpPr txBox="1"/>
          <p:nvPr>
            <p:ph idx="8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idx="9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6"/>
          <p:cNvSpPr/>
          <p:nvPr>
            <p:ph idx="13" type="pic"/>
          </p:nvPr>
        </p:nvSpPr>
        <p:spPr>
          <a:xfrm>
            <a:off x="3744275" y="1507313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6"/>
          <p:cNvSpPr/>
          <p:nvPr>
            <p:ph idx="14" type="pic"/>
          </p:nvPr>
        </p:nvSpPr>
        <p:spPr>
          <a:xfrm>
            <a:off x="51169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6"/>
          <p:cNvSpPr/>
          <p:nvPr>
            <p:ph idx="15" type="pic"/>
          </p:nvPr>
        </p:nvSpPr>
        <p:spPr>
          <a:xfrm>
            <a:off x="6488288" y="15036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6"/>
          <p:cNvSpPr/>
          <p:nvPr>
            <p:ph idx="16" type="pic"/>
          </p:nvPr>
        </p:nvSpPr>
        <p:spPr>
          <a:xfrm>
            <a:off x="78596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4" name="Google Shape;1024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7" name="Google Shape;10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" name="Google Shape;1028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2" name="Google Shape;1032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3" name="Google Shape;1033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4" name="Google Shape;1034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5" name="Google Shape;1035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7" name="Google Shape;103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8" name="Google Shape;1038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9" name="Google Shape;1039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0" name="Google Shape;1040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" name="Google Shape;1048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" name="Google Shape;1049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1" name="Google Shape;1051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3" name="Google Shape;1053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5"/>
          <p:cNvSpPr txBox="1"/>
          <p:nvPr>
            <p:ph idx="10" type="dt"/>
          </p:nvPr>
        </p:nvSpPr>
        <p:spPr>
          <a:xfrm>
            <a:off x="342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6" name="Google Shape;1056;p55"/>
          <p:cNvSpPr txBox="1"/>
          <p:nvPr>
            <p:ph idx="11" type="ftr"/>
          </p:nvPr>
        </p:nvSpPr>
        <p:spPr>
          <a:xfrm>
            <a:off x="2343150" y="4767263"/>
            <a:ext cx="217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7" name="Google Shape;1057;p55"/>
          <p:cNvSpPr txBox="1"/>
          <p:nvPr>
            <p:ph idx="12" type="sldNum"/>
          </p:nvPr>
        </p:nvSpPr>
        <p:spPr>
          <a:xfrm>
            <a:off x="4914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28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idx="1" type="subTitle"/>
          </p:nvPr>
        </p:nvSpPr>
        <p:spPr>
          <a:xfrm>
            <a:off x="48072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7"/>
          <p:cNvSpPr txBox="1"/>
          <p:nvPr>
            <p:ph idx="2" type="subTitle"/>
          </p:nvPr>
        </p:nvSpPr>
        <p:spPr>
          <a:xfrm>
            <a:off x="480725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7"/>
          <p:cNvSpPr txBox="1"/>
          <p:nvPr>
            <p:ph idx="3" type="subTitle"/>
          </p:nvPr>
        </p:nvSpPr>
        <p:spPr>
          <a:xfrm>
            <a:off x="2523725" y="3667550"/>
            <a:ext cx="20406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7"/>
          <p:cNvSpPr txBox="1"/>
          <p:nvPr>
            <p:ph idx="4" type="subTitle"/>
          </p:nvPr>
        </p:nvSpPr>
        <p:spPr>
          <a:xfrm>
            <a:off x="2523725" y="300477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7"/>
          <p:cNvSpPr txBox="1"/>
          <p:nvPr>
            <p:ph idx="5" type="subTitle"/>
          </p:nvPr>
        </p:nvSpPr>
        <p:spPr>
          <a:xfrm>
            <a:off x="663517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7"/>
          <p:cNvSpPr txBox="1"/>
          <p:nvPr>
            <p:ph idx="6" type="subTitle"/>
          </p:nvPr>
        </p:nvSpPr>
        <p:spPr>
          <a:xfrm>
            <a:off x="6635163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7"/>
          <p:cNvSpPr txBox="1"/>
          <p:nvPr>
            <p:ph idx="7" type="subTitle"/>
          </p:nvPr>
        </p:nvSpPr>
        <p:spPr>
          <a:xfrm>
            <a:off x="4561925" y="3499325"/>
            <a:ext cx="20406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8" type="subTitle"/>
          </p:nvPr>
        </p:nvSpPr>
        <p:spPr>
          <a:xfrm>
            <a:off x="4561913" y="2836550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7"/>
          <p:cNvSpPr/>
          <p:nvPr>
            <p:ph idx="9" type="pic"/>
          </p:nvPr>
        </p:nvSpPr>
        <p:spPr>
          <a:xfrm>
            <a:off x="476225" y="506975"/>
            <a:ext cx="20406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" name="Google Shape;206;p7"/>
          <p:cNvSpPr/>
          <p:nvPr>
            <p:ph idx="13" type="pic"/>
          </p:nvPr>
        </p:nvSpPr>
        <p:spPr>
          <a:xfrm>
            <a:off x="2519150" y="894950"/>
            <a:ext cx="20361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7" name="Google Shape;207;p7"/>
          <p:cNvSpPr/>
          <p:nvPr>
            <p:ph idx="14" type="pic"/>
          </p:nvPr>
        </p:nvSpPr>
        <p:spPr>
          <a:xfrm>
            <a:off x="4564175" y="341500"/>
            <a:ext cx="2036100" cy="2417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8" name="Google Shape;208;p7"/>
          <p:cNvSpPr/>
          <p:nvPr>
            <p:ph idx="15" type="pic"/>
          </p:nvPr>
        </p:nvSpPr>
        <p:spPr>
          <a:xfrm>
            <a:off x="6609200" y="763900"/>
            <a:ext cx="2089800" cy="178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9" name="Google Shape;20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">
  <p:cSld name="CUSTOM_15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 rot="10800000">
            <a:off x="2906850" y="92000"/>
            <a:ext cx="142800" cy="4914850"/>
            <a:chOff x="-30475" y="94400"/>
            <a:chExt cx="142800" cy="4914850"/>
          </a:xfrm>
        </p:grpSpPr>
        <p:sp>
          <p:nvSpPr>
            <p:cNvPr id="212" name="Google Shape;212;p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30352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ird's eye view of two men shaking hands across an office desk. " id="235" name="Google Shape;235;p8"/>
          <p:cNvPicPr preferRelativeResize="0"/>
          <p:nvPr/>
        </p:nvPicPr>
        <p:blipFill rotWithShape="1">
          <a:blip r:embed="rId2">
            <a:alphaModFix/>
          </a:blip>
          <a:srcRect b="0" l="25486" r="36552" t="0"/>
          <a:stretch/>
        </p:blipFill>
        <p:spPr>
          <a:xfrm>
            <a:off x="0" y="0"/>
            <a:ext cx="2927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7263350" y="760800"/>
            <a:ext cx="1880709" cy="3621904"/>
          </a:xfrm>
          <a:custGeom>
            <a:rect b="b" l="l" r="r" t="t"/>
            <a:pathLst>
              <a:path extrusionOk="0" h="174718" w="90724">
                <a:moveTo>
                  <a:pt x="90724" y="46241"/>
                </a:moveTo>
                <a:lnTo>
                  <a:pt x="40972" y="0"/>
                </a:lnTo>
                <a:lnTo>
                  <a:pt x="0" y="42436"/>
                </a:lnTo>
                <a:lnTo>
                  <a:pt x="46825" y="86628"/>
                </a:lnTo>
                <a:lnTo>
                  <a:pt x="292" y="130527"/>
                </a:lnTo>
                <a:lnTo>
                  <a:pt x="40972" y="174718"/>
                </a:lnTo>
                <a:lnTo>
                  <a:pt x="90724" y="12701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"/>
          <p:cNvSpPr txBox="1"/>
          <p:nvPr>
            <p:ph type="title"/>
          </p:nvPr>
        </p:nvSpPr>
        <p:spPr>
          <a:xfrm>
            <a:off x="33084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238" name="Google Shape;238;p8"/>
          <p:cNvSpPr txBox="1"/>
          <p:nvPr>
            <p:ph idx="2" type="title"/>
          </p:nvPr>
        </p:nvSpPr>
        <p:spPr>
          <a:xfrm>
            <a:off x="3308475" y="870225"/>
            <a:ext cx="3823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9" name="Google Shape;2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CUSTOM_13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man analyse investment marketing data. (proporcionada por Getty Images)" id="241" name="Google Shape;241;p9"/>
          <p:cNvPicPr preferRelativeResize="0"/>
          <p:nvPr/>
        </p:nvPicPr>
        <p:blipFill rotWithShape="1">
          <a:blip r:embed="rId2">
            <a:alphaModFix amt="20000"/>
          </a:blip>
          <a:srcRect b="1397" l="405" r="414" t="14905"/>
          <a:stretch/>
        </p:blipFill>
        <p:spPr>
          <a:xfrm>
            <a:off x="0" y="21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19194" l="0" r="149" t="-24"/>
          <a:stretch/>
        </p:blipFill>
        <p:spPr>
          <a:xfrm rot="5400000">
            <a:off x="2003961" y="-2012250"/>
            <a:ext cx="5136077" cy="916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9"/>
          <p:cNvGrpSpPr/>
          <p:nvPr/>
        </p:nvGrpSpPr>
        <p:grpSpPr>
          <a:xfrm>
            <a:off x="119650" y="5026834"/>
            <a:ext cx="8904707" cy="134303"/>
            <a:chOff x="18101" y="4907950"/>
            <a:chExt cx="8904707" cy="291900"/>
          </a:xfrm>
        </p:grpSpPr>
        <p:sp>
          <p:nvSpPr>
            <p:cNvPr id="244" name="Google Shape;24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119650" y="-16491"/>
            <a:ext cx="8904707" cy="134303"/>
            <a:chOff x="18101" y="4907950"/>
            <a:chExt cx="8904707" cy="291900"/>
          </a:xfrm>
        </p:grpSpPr>
        <p:sp>
          <p:nvSpPr>
            <p:cNvPr id="284" name="Google Shape;28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23" name="Google Shape;323;p9"/>
          <p:cNvSpPr/>
          <p:nvPr/>
        </p:nvSpPr>
        <p:spPr>
          <a:xfrm>
            <a:off x="7285600" y="321925"/>
            <a:ext cx="1858400" cy="4506975"/>
          </a:xfrm>
          <a:custGeom>
            <a:rect b="b" l="l" r="r" t="t"/>
            <a:pathLst>
              <a:path extrusionOk="0" h="180279" w="74336">
                <a:moveTo>
                  <a:pt x="74336" y="29266"/>
                </a:moveTo>
                <a:lnTo>
                  <a:pt x="42436" y="0"/>
                </a:lnTo>
                <a:lnTo>
                  <a:pt x="0" y="44777"/>
                </a:lnTo>
                <a:lnTo>
                  <a:pt x="48582" y="90432"/>
                </a:lnTo>
                <a:lnTo>
                  <a:pt x="586" y="135502"/>
                </a:lnTo>
                <a:lnTo>
                  <a:pt x="42729" y="180279"/>
                </a:lnTo>
                <a:lnTo>
                  <a:pt x="74043" y="15072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"/>
          <p:cNvSpPr txBox="1"/>
          <p:nvPr>
            <p:ph type="title"/>
          </p:nvPr>
        </p:nvSpPr>
        <p:spPr>
          <a:xfrm>
            <a:off x="386075" y="1838350"/>
            <a:ext cx="81195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25" name="Google Shape;325;p9"/>
          <p:cNvSpPr txBox="1"/>
          <p:nvPr>
            <p:ph idx="2" type="title"/>
          </p:nvPr>
        </p:nvSpPr>
        <p:spPr>
          <a:xfrm>
            <a:off x="406400" y="1090150"/>
            <a:ext cx="8119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326" name="Google Shape;326;p9"/>
          <p:cNvCxnSpPr/>
          <p:nvPr/>
        </p:nvCxnSpPr>
        <p:spPr>
          <a:xfrm>
            <a:off x="481950" y="1664350"/>
            <a:ext cx="802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">
  <p:cSld name="CUSTOM_17">
    <p:bg>
      <p:bgPr>
        <a:solidFill>
          <a:schemeClr val="accent4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10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10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1" name="Google Shape;331;p10"/>
          <p:cNvSpPr txBox="1"/>
          <p:nvPr>
            <p:ph idx="2" type="subTitle"/>
          </p:nvPr>
        </p:nvSpPr>
        <p:spPr>
          <a:xfrm>
            <a:off x="644912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2" name="Google Shape;332;p10"/>
          <p:cNvSpPr txBox="1"/>
          <p:nvPr>
            <p:ph idx="3" type="subTitle"/>
          </p:nvPr>
        </p:nvSpPr>
        <p:spPr>
          <a:xfrm>
            <a:off x="2833825" y="29458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3" name="Google Shape;333;p10"/>
          <p:cNvSpPr txBox="1"/>
          <p:nvPr>
            <p:ph idx="4" type="subTitle"/>
          </p:nvPr>
        </p:nvSpPr>
        <p:spPr>
          <a:xfrm>
            <a:off x="2833825" y="2433357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4" name="Google Shape;334;p10"/>
          <p:cNvSpPr txBox="1"/>
          <p:nvPr>
            <p:ph idx="5" type="subTitle"/>
          </p:nvPr>
        </p:nvSpPr>
        <p:spPr>
          <a:xfrm>
            <a:off x="2833825" y="19010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5" name="Google Shape;335;p10"/>
          <p:cNvSpPr txBox="1"/>
          <p:nvPr>
            <p:ph idx="6" type="subTitle"/>
          </p:nvPr>
        </p:nvSpPr>
        <p:spPr>
          <a:xfrm>
            <a:off x="1021000" y="2945817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6" name="Google Shape;336;p10"/>
          <p:cNvSpPr txBox="1"/>
          <p:nvPr>
            <p:ph idx="7" type="subTitle"/>
          </p:nvPr>
        </p:nvSpPr>
        <p:spPr>
          <a:xfrm>
            <a:off x="1021000" y="2433359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7" name="Google Shape;337;p10"/>
          <p:cNvSpPr txBox="1"/>
          <p:nvPr>
            <p:ph idx="8" type="subTitle"/>
          </p:nvPr>
        </p:nvSpPr>
        <p:spPr>
          <a:xfrm>
            <a:off x="1021000" y="1901013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8" name="Google Shape;338;p10"/>
          <p:cNvSpPr txBox="1"/>
          <p:nvPr>
            <p:ph idx="9" type="subTitle"/>
          </p:nvPr>
        </p:nvSpPr>
        <p:spPr>
          <a:xfrm>
            <a:off x="6535225" y="301550"/>
            <a:ext cx="2129100" cy="711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9" name="Google Shape;339;p10"/>
          <p:cNvSpPr txBox="1"/>
          <p:nvPr>
            <p:ph type="ctrTitle"/>
          </p:nvPr>
        </p:nvSpPr>
        <p:spPr>
          <a:xfrm>
            <a:off x="403275" y="301550"/>
            <a:ext cx="6073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10"/>
          <p:cNvSpPr txBox="1"/>
          <p:nvPr>
            <p:ph idx="13" type="title"/>
          </p:nvPr>
        </p:nvSpPr>
        <p:spPr>
          <a:xfrm>
            <a:off x="442125" y="18806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1" name="Google Shape;341;p10"/>
          <p:cNvSpPr txBox="1"/>
          <p:nvPr>
            <p:ph idx="14" type="title"/>
          </p:nvPr>
        </p:nvSpPr>
        <p:spPr>
          <a:xfrm>
            <a:off x="442125" y="24140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2" name="Google Shape;342;p10"/>
          <p:cNvSpPr txBox="1"/>
          <p:nvPr>
            <p:ph idx="15" type="title"/>
          </p:nvPr>
        </p:nvSpPr>
        <p:spPr>
          <a:xfrm>
            <a:off x="442125" y="29474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3" name="Google Shape;3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Black"/>
              <a:buNone/>
              <a:defRPr sz="28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906500"/>
            <a:ext cx="85206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3sn4xRfHzt-HkmBl4YlRRr3tA4mY7pnXqNXJYX1sUu0/edit?gid=0#gid=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6"/>
          <p:cNvSpPr txBox="1"/>
          <p:nvPr>
            <p:ph type="ctrTitle"/>
          </p:nvPr>
        </p:nvSpPr>
        <p:spPr>
          <a:xfrm>
            <a:off x="331225" y="2071100"/>
            <a:ext cx="77613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IBM x Columbia </a:t>
            </a:r>
            <a:endParaRPr sz="5500"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Practicum Weekly Meeting </a:t>
            </a:r>
            <a:endParaRPr sz="5500"/>
          </a:p>
        </p:txBody>
      </p:sp>
      <p:sp>
        <p:nvSpPr>
          <p:cNvPr id="1063" name="Google Shape;106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56"/>
          <p:cNvSpPr txBox="1"/>
          <p:nvPr>
            <p:ph idx="4294967295" type="subTitle"/>
          </p:nvPr>
        </p:nvSpPr>
        <p:spPr>
          <a:xfrm>
            <a:off x="358425" y="4455850"/>
            <a:ext cx="296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IBM x Columbia Core Team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5" name="Google Shape;1065;p56"/>
          <p:cNvSpPr txBox="1"/>
          <p:nvPr>
            <p:ph idx="4294967295" type="subTitle"/>
          </p:nvPr>
        </p:nvSpPr>
        <p:spPr>
          <a:xfrm>
            <a:off x="6456875" y="4455850"/>
            <a:ext cx="2215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11/20/2025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6" name="Google Shape;1156;p65"/>
          <p:cNvSpPr txBox="1"/>
          <p:nvPr>
            <p:ph idx="4294967295" type="title"/>
          </p:nvPr>
        </p:nvSpPr>
        <p:spPr>
          <a:xfrm>
            <a:off x="385750" y="461900"/>
            <a:ext cx="6258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Evaluation &amp; </a:t>
            </a:r>
            <a:r>
              <a:rPr lang="en">
                <a:solidFill>
                  <a:schemeClr val="lt1"/>
                </a:solidFill>
              </a:rPr>
              <a:t>Compliance</a:t>
            </a:r>
            <a:r>
              <a:rPr lang="en">
                <a:solidFill>
                  <a:schemeClr val="lt1"/>
                </a:solidFill>
              </a:rPr>
              <a:t>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7" name="Google Shape;1157;p65"/>
          <p:cNvSpPr txBox="1"/>
          <p:nvPr/>
        </p:nvSpPr>
        <p:spPr>
          <a:xfrm>
            <a:off x="257175" y="1951725"/>
            <a:ext cx="37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8" name="Google Shape;1158;p65"/>
          <p:cNvSpPr txBox="1"/>
          <p:nvPr/>
        </p:nvSpPr>
        <p:spPr>
          <a:xfrm>
            <a:off x="602975" y="1169400"/>
            <a:ext cx="771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AutoNum type="arabicPeriod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Q&amp;A Evaluation </a:t>
            </a:r>
            <a:r>
              <a:rPr lang="en" sz="1100" u="sng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https://docs.google.com/spreadsheets/d/13sn4xRfHzt-HkmBl4YlRRr3tA4mY7pnXqNXJYX1sUu0/edit?gid=0#gid=0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Char char="-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We built an evaluation sheet to test the model’s Q&amp;A capability on EPLC-related questions.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Char char="-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It performs well when questions are broad and conceptual such as purpose, phases, and deliverables. 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Char char="-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When questions require specific EPLC details, like mandatory artifacts, the model sometimes misses key element. 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AutoNum type="arabicPeriod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Next Step: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Char char="-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User case/test case: Extract information from IBM Watsonx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AutoNum type="arabicPeriod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Demo Testing: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"/>
              <a:buChar char="-"/>
            </a:pPr>
            <a:r>
              <a:rPr lang="en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Date/Time</a:t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6"/>
          <p:cNvSpPr txBox="1"/>
          <p:nvPr>
            <p:ph type="title"/>
          </p:nvPr>
        </p:nvSpPr>
        <p:spPr>
          <a:xfrm>
            <a:off x="3235775" y="2292000"/>
            <a:ext cx="50496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Questions</a:t>
            </a:r>
            <a:endParaRPr b="1"/>
          </a:p>
        </p:txBody>
      </p:sp>
      <p:sp>
        <p:nvSpPr>
          <p:cNvPr id="1164" name="Google Shape;116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0" name="Google Shape;1170;p67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THANK 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YOU!</a:t>
            </a:r>
            <a:endParaRPr/>
          </a:p>
        </p:txBody>
      </p:sp>
      <p:sp>
        <p:nvSpPr>
          <p:cNvPr id="1171" name="Google Shape;1171;p67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IBM x Columbia</a:t>
            </a:r>
            <a:endParaRPr/>
          </a:p>
        </p:txBody>
      </p:sp>
      <p:sp>
        <p:nvSpPr>
          <p:cNvPr id="1172" name="Google Shape;1172;p67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11 / 2025</a:t>
            </a:r>
            <a:endParaRPr/>
          </a:p>
        </p:txBody>
      </p:sp>
      <p:sp>
        <p:nvSpPr>
          <p:cNvPr id="1173" name="Google Shape;1173;p67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Columbia Practicum Core Team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Google Shape;1070;p57"/>
          <p:cNvCxnSpPr/>
          <p:nvPr/>
        </p:nvCxnSpPr>
        <p:spPr>
          <a:xfrm rot="10800000">
            <a:off x="-12622" y="3617325"/>
            <a:ext cx="9165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57"/>
          <p:cNvCxnSpPr/>
          <p:nvPr/>
        </p:nvCxnSpPr>
        <p:spPr>
          <a:xfrm rot="10800000">
            <a:off x="-15075" y="32814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2" name="Google Shape;1072;p57"/>
          <p:cNvCxnSpPr/>
          <p:nvPr/>
        </p:nvCxnSpPr>
        <p:spPr>
          <a:xfrm rot="10800000">
            <a:off x="-15050" y="2949750"/>
            <a:ext cx="9170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57"/>
          <p:cNvCxnSpPr/>
          <p:nvPr/>
        </p:nvCxnSpPr>
        <p:spPr>
          <a:xfrm rot="10800000">
            <a:off x="-10348" y="4267775"/>
            <a:ext cx="9165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57"/>
          <p:cNvCxnSpPr/>
          <p:nvPr/>
        </p:nvCxnSpPr>
        <p:spPr>
          <a:xfrm rot="10800000">
            <a:off x="-9500" y="3942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5" name="Google Shape;1075;p57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76" name="Google Shape;1076;p57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Timeline </a:t>
            </a:r>
            <a:endParaRPr/>
          </a:p>
        </p:txBody>
      </p:sp>
      <p:sp>
        <p:nvSpPr>
          <p:cNvPr id="1077" name="Google Shape;1077;p57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Team Check-in</a:t>
            </a:r>
            <a:endParaRPr/>
          </a:p>
        </p:txBody>
      </p:sp>
      <p:sp>
        <p:nvSpPr>
          <p:cNvPr id="1078" name="Google Shape;1078;p57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114300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79" name="Google Shape;1079;p57"/>
          <p:cNvSpPr txBox="1"/>
          <p:nvPr>
            <p:ph idx="5" type="subTitle"/>
          </p:nvPr>
        </p:nvSpPr>
        <p:spPr>
          <a:xfrm>
            <a:off x="4443450" y="351630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Questions Classification</a:t>
            </a:r>
            <a:endParaRPr/>
          </a:p>
        </p:txBody>
      </p:sp>
      <p:sp>
        <p:nvSpPr>
          <p:cNvPr id="1080" name="Google Shape;1080;p57"/>
          <p:cNvSpPr txBox="1"/>
          <p:nvPr>
            <p:ph idx="6" type="subTitle"/>
          </p:nvPr>
        </p:nvSpPr>
        <p:spPr>
          <a:xfrm>
            <a:off x="4443450" y="3845252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1081" name="Google Shape;1081;p57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IBM x Columbia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57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/>
              <a:t>11 / 2025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1084" name="Google Shape;1084;p57"/>
          <p:cNvSpPr txBox="1"/>
          <p:nvPr>
            <p:ph idx="9" type="subTitle"/>
          </p:nvPr>
        </p:nvSpPr>
        <p:spPr>
          <a:xfrm>
            <a:off x="474950" y="1591725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Why we're here today</a:t>
            </a:r>
            <a:endParaRPr/>
          </a:p>
        </p:txBody>
      </p:sp>
      <p:sp>
        <p:nvSpPr>
          <p:cNvPr id="1085" name="Google Shape;1085;p57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86" name="Google Shape;1086;p57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87" name="Google Shape;1087;p57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88" name="Google Shape;1088;p57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89" name="Google Shape;1089;p57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5" name="Google Shape;1095;p58" title="Screenshot 2025-11-06 at 12.21.49 PM.png"/>
          <p:cNvPicPr preferRelativeResize="0"/>
          <p:nvPr/>
        </p:nvPicPr>
        <p:blipFill rotWithShape="1">
          <a:blip r:embed="rId3">
            <a:alphaModFix/>
          </a:blip>
          <a:srcRect b="0" l="-497" r="6583" t="0"/>
          <a:stretch/>
        </p:blipFill>
        <p:spPr>
          <a:xfrm>
            <a:off x="191600" y="1310563"/>
            <a:ext cx="8839204" cy="30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58"/>
          <p:cNvSpPr txBox="1"/>
          <p:nvPr>
            <p:ph idx="4294967295" type="title"/>
          </p:nvPr>
        </p:nvSpPr>
        <p:spPr>
          <a:xfrm>
            <a:off x="152400" y="4619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7" name="Google Shape;1097;p58"/>
          <p:cNvSpPr/>
          <p:nvPr/>
        </p:nvSpPr>
        <p:spPr>
          <a:xfrm>
            <a:off x="7262464" y="910111"/>
            <a:ext cx="354300" cy="35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9"/>
          <p:cNvSpPr txBox="1"/>
          <p:nvPr>
            <p:ph type="title"/>
          </p:nvPr>
        </p:nvSpPr>
        <p:spPr>
          <a:xfrm>
            <a:off x="3308475" y="14290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Team Check-in</a:t>
            </a:r>
            <a:endParaRPr b="1"/>
          </a:p>
        </p:txBody>
      </p:sp>
      <p:sp>
        <p:nvSpPr>
          <p:cNvPr id="1103" name="Google Shape;110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59"/>
          <p:cNvSpPr txBox="1"/>
          <p:nvPr/>
        </p:nvSpPr>
        <p:spPr>
          <a:xfrm>
            <a:off x="3308475" y="2254600"/>
            <a:ext cx="7415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&amp; Knowledge Engineering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Generative AI &amp; Model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Experience &amp; Application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&amp; Compliance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0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&amp; Knowledge Engineering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1" name="Google Shape;1111;p60"/>
          <p:cNvSpPr txBox="1"/>
          <p:nvPr/>
        </p:nvSpPr>
        <p:spPr>
          <a:xfrm>
            <a:off x="710475" y="1317975"/>
            <a:ext cx="6626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Removed some redundant files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4 Phases, 1 EPLC Framework, and 1 HHS EPLC Policy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22 embedding files in total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Next Step: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Provide a</a:t>
            </a: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ssistance to the Gen AI and UX team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Embed more policies/templates if needed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exend"/>
              <a:buChar char="●"/>
            </a:pPr>
            <a:r>
              <a:rPr b="1" lang="en"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Update Readme file</a:t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1"/>
          <p:cNvSpPr txBox="1"/>
          <p:nvPr>
            <p:ph type="ctrTitle"/>
          </p:nvPr>
        </p:nvSpPr>
        <p:spPr>
          <a:xfrm>
            <a:off x="467800" y="1096050"/>
            <a:ext cx="2133000" cy="3012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1"/>
          <p:cNvSpPr txBox="1"/>
          <p:nvPr>
            <p:ph idx="2" type="ctrTitle"/>
          </p:nvPr>
        </p:nvSpPr>
        <p:spPr>
          <a:xfrm>
            <a:off x="394350" y="361300"/>
            <a:ext cx="611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&amp; Knowledge Engineering Team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75" y="1977750"/>
            <a:ext cx="5158630" cy="31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" y="874400"/>
            <a:ext cx="2793426" cy="19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13" y="2998474"/>
            <a:ext cx="2792794" cy="19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2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7" name="Google Shape;1127;p62"/>
          <p:cNvSpPr txBox="1"/>
          <p:nvPr/>
        </p:nvSpPr>
        <p:spPr>
          <a:xfrm>
            <a:off x="214800" y="1409075"/>
            <a:ext cx="4063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28" name="Google Shape;1128;p62"/>
          <p:cNvGrpSpPr/>
          <p:nvPr/>
        </p:nvGrpSpPr>
        <p:grpSpPr>
          <a:xfrm>
            <a:off x="181130" y="1571693"/>
            <a:ext cx="8572763" cy="2825479"/>
            <a:chOff x="430325" y="1556550"/>
            <a:chExt cx="7880827" cy="2597425"/>
          </a:xfrm>
        </p:grpSpPr>
        <p:pic>
          <p:nvPicPr>
            <p:cNvPr id="1129" name="Google Shape;1129;p62" title="Screenshot 2025-11-19 at 6.48.26 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325" y="1556550"/>
              <a:ext cx="7880827" cy="2597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0" name="Google Shape;1130;p62"/>
            <p:cNvCxnSpPr/>
            <p:nvPr/>
          </p:nvCxnSpPr>
          <p:spPr>
            <a:xfrm>
              <a:off x="607425" y="2096600"/>
              <a:ext cx="3448500" cy="9900"/>
            </a:xfrm>
            <a:prstGeom prst="straightConnector1">
              <a:avLst/>
            </a:prstGeom>
            <a:noFill/>
            <a:ln cap="flat" cmpd="sng" w="103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31" name="Google Shape;1131;p62"/>
          <p:cNvSpPr txBox="1"/>
          <p:nvPr/>
        </p:nvSpPr>
        <p:spPr>
          <a:xfrm>
            <a:off x="463825" y="10657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Updated QnA Coding: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63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8" name="Google Shape;1138;p63"/>
          <p:cNvSpPr txBox="1"/>
          <p:nvPr/>
        </p:nvSpPr>
        <p:spPr>
          <a:xfrm>
            <a:off x="214800" y="1409075"/>
            <a:ext cx="4063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39" name="Google Shape;1139;p63" title="截屏2025-11-19 18.42.4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38" y="1890899"/>
            <a:ext cx="8075826" cy="2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3"/>
          <p:cNvSpPr txBox="1"/>
          <p:nvPr/>
        </p:nvSpPr>
        <p:spPr>
          <a:xfrm>
            <a:off x="595350" y="12253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1" name="Google Shape;1141;p63"/>
          <p:cNvSpPr txBox="1"/>
          <p:nvPr/>
        </p:nvSpPr>
        <p:spPr>
          <a:xfrm>
            <a:off x="341125" y="1409075"/>
            <a:ext cx="5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Missing Information &amp; Edit Options: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2" name="Google Shape;1142;p63"/>
          <p:cNvSpPr txBox="1"/>
          <p:nvPr/>
        </p:nvSpPr>
        <p:spPr>
          <a:xfrm>
            <a:off x="385750" y="94737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Updated Generation Coding: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4294967295" type="title"/>
          </p:nvPr>
        </p:nvSpPr>
        <p:spPr>
          <a:xfrm>
            <a:off x="136050" y="338350"/>
            <a:ext cx="88719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264675" y="1106150"/>
            <a:ext cx="45423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Have </a:t>
            </a: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integrated</a:t>
            </a: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the “how to use” &amp; “ask a question” part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exend"/>
              <a:buChar char="●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For “create a document”,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exend"/>
              <a:buChar char="○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the phase and document election have been build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exend"/>
              <a:buChar char="○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the section election part is developing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exend"/>
              <a:buChar char="●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Planned documents: -&gt;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exend"/>
              <a:buChar char="○"/>
            </a:pPr>
            <a:r>
              <a:rPr b="1" lang="en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Total: 17 documents</a:t>
            </a:r>
            <a:endParaRPr b="1" sz="15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0" name="Google Shape;11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425" y="809312"/>
            <a:ext cx="3364626" cy="44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ochrome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EFEFEF"/>
      </a:lt2>
      <a:accent1>
        <a:srgbClr val="2F2F2F"/>
      </a:accent1>
      <a:accent2>
        <a:srgbClr val="666666"/>
      </a:accent2>
      <a:accent3>
        <a:srgbClr val="999999"/>
      </a:accent3>
      <a:accent4>
        <a:srgbClr val="EDEDED"/>
      </a:accent4>
      <a:accent5>
        <a:srgbClr val="B7B7B7"/>
      </a:accent5>
      <a:accent6>
        <a:srgbClr val="1A1A1A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